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748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Lab 2 – Make a Website about You!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202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 to your website: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 smtClean="0"/>
              <a:t>An image 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A link to a second page</a:t>
            </a:r>
          </a:p>
          <a:p>
            <a:pPr marL="342900" indent="-342900">
              <a:buAutoNum type="arabicParenR"/>
            </a:pPr>
            <a:r>
              <a:rPr lang="en-US" sz="3200" dirty="0" smtClean="0"/>
              <a:t>A link to play an app (slot machine)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endParaRPr lang="en-US" sz="3200" dirty="0" smtClean="0"/>
          </a:p>
          <a:p>
            <a:pPr marL="342900" indent="-342900">
              <a:buAutoNum type="arabicParenR"/>
            </a:pPr>
            <a:endParaRPr lang="en-US" sz="3200" dirty="0"/>
          </a:p>
          <a:p>
            <a:r>
              <a:rPr lang="en-US" sz="3200" dirty="0" smtClean="0"/>
              <a:t>Note: slot machine,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html file &amp; image should</a:t>
            </a:r>
          </a:p>
          <a:p>
            <a:r>
              <a:rPr lang="en-US" sz="3200" dirty="0" smtClean="0"/>
              <a:t>All be in the same folder as your original html</a:t>
            </a:r>
          </a:p>
          <a:p>
            <a:r>
              <a:rPr lang="en-US" sz="32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967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GPa</dc:creator>
  <cp:lastModifiedBy>GPa</cp:lastModifiedBy>
  <cp:revision>1</cp:revision>
  <dcterms:created xsi:type="dcterms:W3CDTF">2006-08-16T00:00:00Z</dcterms:created>
  <dcterms:modified xsi:type="dcterms:W3CDTF">2016-08-18T03:29:55Z</dcterms:modified>
</cp:coreProperties>
</file>