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81000"/>
            <a:ext cx="7481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Lab 1 – Make a Website about You!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606927"/>
            <a:ext cx="739599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Website should include the following:</a:t>
            </a:r>
          </a:p>
          <a:p>
            <a:endParaRPr lang="en-US" sz="3200" dirty="0"/>
          </a:p>
          <a:p>
            <a:pPr marL="342900" indent="-342900">
              <a:buAutoNum type="arabicParenR"/>
            </a:pPr>
            <a:r>
              <a:rPr lang="en-US" sz="3200" dirty="0" smtClean="0"/>
              <a:t>A title (likely your name or nickname)</a:t>
            </a:r>
          </a:p>
          <a:p>
            <a:pPr marL="342900" indent="-342900">
              <a:buAutoNum type="arabicParenR"/>
            </a:pPr>
            <a:r>
              <a:rPr lang="en-US" sz="3200" dirty="0" smtClean="0"/>
              <a:t>Some centered text</a:t>
            </a:r>
          </a:p>
          <a:p>
            <a:pPr marL="342900" indent="-342900">
              <a:buAutoNum type="arabicParenR"/>
            </a:pPr>
            <a:r>
              <a:rPr lang="en-US" sz="3200" dirty="0" smtClean="0"/>
              <a:t>Some text of different sizes, bold &amp; italics</a:t>
            </a:r>
          </a:p>
          <a:p>
            <a:pPr marL="342900" indent="-342900">
              <a:buAutoNum type="arabicParenR"/>
            </a:pPr>
            <a:r>
              <a:rPr lang="en-US" sz="3200" dirty="0" smtClean="0"/>
              <a:t>Your address</a:t>
            </a:r>
          </a:p>
          <a:p>
            <a:pPr marL="342900" indent="-342900">
              <a:buAutoNum type="arabicParenR"/>
            </a:pPr>
            <a:r>
              <a:rPr lang="en-US" sz="3200" dirty="0" smtClean="0"/>
              <a:t>Colored background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502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GPa</dc:creator>
  <cp:lastModifiedBy>GPa</cp:lastModifiedBy>
  <cp:revision>2</cp:revision>
  <dcterms:created xsi:type="dcterms:W3CDTF">2006-08-16T00:00:00Z</dcterms:created>
  <dcterms:modified xsi:type="dcterms:W3CDTF">2016-08-18T03:30:07Z</dcterms:modified>
</cp:coreProperties>
</file>