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73DA-4550-4790-8AED-75A20681526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453A-406E-4FB6-A811-EDEC8C9A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3A-406E-4FB6-A811-EDEC8C9A0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Unity </a:t>
            </a:r>
            <a:r>
              <a:rPr lang="en-US" dirty="0" smtClean="0"/>
              <a:t>– Random, Input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Random 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Random.Range</a:t>
            </a:r>
            <a:r>
              <a:rPr lang="en-US" dirty="0"/>
              <a:t> </a:t>
            </a:r>
            <a:r>
              <a:rPr lang="en-US" dirty="0" smtClean="0"/>
              <a:t>(-5, 5)</a:t>
            </a:r>
          </a:p>
          <a:p>
            <a:r>
              <a:rPr lang="en-US" dirty="0" smtClean="0"/>
              <a:t>Generates a random value between -5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Key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Tie a key to an action</a:t>
            </a:r>
          </a:p>
          <a:p>
            <a:r>
              <a:rPr lang="en-US" dirty="0"/>
              <a:t>Command: </a:t>
            </a:r>
            <a:r>
              <a:rPr lang="en-US" dirty="0" err="1"/>
              <a:t>Input.GetKey</a:t>
            </a:r>
            <a:r>
              <a:rPr lang="en-US" dirty="0"/>
              <a:t> ("d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If the “d” key is pressed, the code following the command will be executed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Input.GetKey</a:t>
            </a:r>
            <a:r>
              <a:rPr lang="en-US" dirty="0" smtClean="0"/>
              <a:t>(“d”))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Debug.Log</a:t>
            </a:r>
            <a:r>
              <a:rPr lang="en-US" dirty="0" smtClean="0"/>
              <a:t>(“the </a:t>
            </a:r>
            <a:r>
              <a:rPr lang="en-US" dirty="0" err="1" smtClean="0"/>
              <a:t>deee</a:t>
            </a:r>
            <a:r>
              <a:rPr lang="en-US" dirty="0" smtClean="0"/>
              <a:t> key was pressed!”);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34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</a:t>
            </a:r>
            <a:r>
              <a:rPr lang="en-US" dirty="0"/>
              <a:t>C</a:t>
            </a:r>
            <a:r>
              <a:rPr lang="en-US" dirty="0" smtClean="0"/>
              <a:t>hase the </a:t>
            </a:r>
            <a:r>
              <a:rPr lang="en-US" dirty="0" err="1" smtClean="0"/>
              <a:t>GameObject</a:t>
            </a:r>
            <a:endParaRPr lang="en-US" dirty="0"/>
          </a:p>
        </p:txBody>
      </p:sp>
      <p:pic>
        <p:nvPicPr>
          <p:cNvPr id="1026" name="Picture 2" descr="E:\CP\unity\unity\9. Random, Input Keys\ranL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80192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33800" y="33528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29718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25896" y="2971800"/>
            <a:ext cx="1036704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667000"/>
            <a:ext cx="214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motion with</a:t>
            </a:r>
          </a:p>
          <a:p>
            <a:r>
              <a:rPr lang="en-US" dirty="0" smtClean="0"/>
              <a:t>4 keys of your choice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9400" y="2362200"/>
            <a:ext cx="304800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2935069"/>
            <a:ext cx="207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continuously moves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randomly in x, 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one axis first (like x) , then add the other (y)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3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 to Unity – Random, Input Keys</vt:lpstr>
      <vt:lpstr>Generate a Random #</vt:lpstr>
      <vt:lpstr>Input Key Strokes</vt:lpstr>
      <vt:lpstr>Lab – Chase the GameObject</vt:lpstr>
      <vt:lpstr>Lab Hint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Random, Input Keys</dc:title>
  <dc:creator>Gregory Neat</dc:creator>
  <cp:lastModifiedBy>Gregory Neat</cp:lastModifiedBy>
  <cp:revision>8</cp:revision>
  <dcterms:created xsi:type="dcterms:W3CDTF">2006-08-16T00:00:00Z</dcterms:created>
  <dcterms:modified xsi:type="dcterms:W3CDTF">2016-04-18T05:29:52Z</dcterms:modified>
</cp:coreProperties>
</file>