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AB8-6818-4214-86A4-34B618DDB1B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6DD-19D9-4123-816B-14035A97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3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AB8-6818-4214-86A4-34B618DDB1B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6DD-19D9-4123-816B-14035A97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AB8-6818-4214-86A4-34B618DDB1B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6DD-19D9-4123-816B-14035A97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7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AB8-6818-4214-86A4-34B618DDB1B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6DD-19D9-4123-816B-14035A97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AB8-6818-4214-86A4-34B618DDB1B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6DD-19D9-4123-816B-14035A97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5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AB8-6818-4214-86A4-34B618DDB1B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6DD-19D9-4123-816B-14035A97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5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AB8-6818-4214-86A4-34B618DDB1B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6DD-19D9-4123-816B-14035A97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8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AB8-6818-4214-86A4-34B618DDB1B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6DD-19D9-4123-816B-14035A97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AB8-6818-4214-86A4-34B618DDB1B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6DD-19D9-4123-816B-14035A97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0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AB8-6818-4214-86A4-34B618DDB1B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6DD-19D9-4123-816B-14035A97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6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AB8-6818-4214-86A4-34B618DDB1B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6DD-19D9-4123-816B-14035A97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3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0AB8-6818-4214-86A4-34B618DDB1B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C6DD-19D9-4123-816B-14035A97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– More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5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necessary code to make your </a:t>
            </a:r>
            <a:r>
              <a:rPr lang="en-US" dirty="0" err="1" smtClean="0"/>
              <a:t>GameObject</a:t>
            </a:r>
            <a:r>
              <a:rPr lang="en-US" dirty="0" smtClean="0"/>
              <a:t> move across the screen horizontally. </a:t>
            </a:r>
          </a:p>
          <a:p>
            <a:r>
              <a:rPr lang="en-US" dirty="0" smtClean="0"/>
              <a:t>Make the motion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9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a </a:t>
            </a:r>
            <a:r>
              <a:rPr lang="en-US" dirty="0" err="1" smtClean="0"/>
              <a:t>GameObject</a:t>
            </a:r>
            <a:endParaRPr lang="en-US" dirty="0" smtClean="0"/>
          </a:p>
          <a:p>
            <a:r>
              <a:rPr lang="en-US" dirty="0" smtClean="0"/>
              <a:t>Code is a component</a:t>
            </a:r>
          </a:p>
          <a:p>
            <a:r>
              <a:rPr lang="en-US" dirty="0" smtClean="0"/>
              <a:t>Add component to </a:t>
            </a:r>
            <a:r>
              <a:rPr lang="en-US" dirty="0" err="1" smtClean="0"/>
              <a:t>GameObject</a:t>
            </a:r>
            <a:endParaRPr lang="en-US" dirty="0" smtClean="0"/>
          </a:p>
          <a:p>
            <a:r>
              <a:rPr lang="en-US" dirty="0" smtClean="0"/>
              <a:t>Select “script” from component list</a:t>
            </a:r>
          </a:p>
          <a:p>
            <a:r>
              <a:rPr lang="en-US" dirty="0" smtClean="0"/>
              <a:t>C# is scripting language</a:t>
            </a:r>
          </a:p>
          <a:p>
            <a:r>
              <a:rPr lang="en-US" dirty="0" smtClean="0"/>
              <a:t>Click “create..”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5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-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happens once at the beginning of the movie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Debug.Log</a:t>
            </a:r>
            <a:r>
              <a:rPr lang="en-US" dirty="0" smtClean="0"/>
              <a:t>(“put string in here”) to write a message out to the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9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-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happens repeatedly</a:t>
            </a:r>
          </a:p>
          <a:p>
            <a:r>
              <a:rPr lang="en-US" dirty="0" smtClean="0"/>
              <a:t>This method can access all of the variables defined outside of the methods but inside the class</a:t>
            </a:r>
          </a:p>
          <a:p>
            <a:r>
              <a:rPr lang="en-US" dirty="0" smtClean="0"/>
              <a:t>We will call these variables “Global variables”</a:t>
            </a:r>
          </a:p>
        </p:txBody>
      </p:sp>
    </p:spTree>
    <p:extLst>
      <p:ext uri="{BB962C8B-B14F-4D97-AF65-F5344CB8AC3E}">
        <p14:creationId xmlns:p14="http://schemas.microsoft.com/office/powerpoint/2010/main" val="424915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342900" y="112756"/>
            <a:ext cx="5676900" cy="63833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0" y="388620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</a:t>
            </a:r>
            <a:r>
              <a:rPr lang="en-US" sz="3600" dirty="0" smtClean="0"/>
              <a:t>ublic Vector3 joe;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590800" y="3581400"/>
            <a:ext cx="2362200" cy="6279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0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342900" y="112756"/>
            <a:ext cx="5676900" cy="63833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4531" y="3733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transform.position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43200" y="1600200"/>
            <a:ext cx="2209800" cy="24567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8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following code, moves the </a:t>
            </a:r>
            <a:r>
              <a:rPr lang="en-US" dirty="0" err="1" smtClean="0"/>
              <a:t>GameObject</a:t>
            </a:r>
            <a:r>
              <a:rPr lang="en-US" dirty="0" smtClean="0"/>
              <a:t> to the transform position </a:t>
            </a:r>
          </a:p>
          <a:p>
            <a:endParaRPr lang="en-US" dirty="0"/>
          </a:p>
          <a:p>
            <a:r>
              <a:rPr lang="en-US" dirty="0" smtClean="0"/>
              <a:t>X = 5.0</a:t>
            </a:r>
          </a:p>
          <a:p>
            <a:r>
              <a:rPr lang="en-US" dirty="0" smtClean="0"/>
              <a:t>Y = 5.0</a:t>
            </a:r>
          </a:p>
          <a:p>
            <a:r>
              <a:rPr lang="en-US" dirty="0" smtClean="0"/>
              <a:t>Z = 5.0</a:t>
            </a:r>
          </a:p>
          <a:p>
            <a:endParaRPr lang="en-US" dirty="0"/>
          </a:p>
          <a:p>
            <a:r>
              <a:rPr lang="en-US" dirty="0" smtClean="0"/>
              <a:t>Note the “f” after the number.  This means “float”.</a:t>
            </a:r>
          </a:p>
          <a:p>
            <a:r>
              <a:rPr lang="en-US" dirty="0" smtClean="0"/>
              <a:t>“float” means there is a decimal point in the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5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UnityEngine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System.Collections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deltaX</a:t>
            </a:r>
            <a:r>
              <a:rPr lang="en-US" dirty="0" smtClean="0"/>
              <a:t> : </a:t>
            </a:r>
            <a:r>
              <a:rPr lang="en-US" dirty="0" err="1" smtClean="0"/>
              <a:t>MonoBehaviour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	public Vector3 joe;</a:t>
            </a:r>
          </a:p>
          <a:p>
            <a:endParaRPr lang="en-US" dirty="0" smtClean="0"/>
          </a:p>
          <a:p>
            <a:r>
              <a:rPr lang="en-US" dirty="0" smtClean="0"/>
              <a:t>	void Start () {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joe = new Vector3(5.0f, 5.0f, 5.0f);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transform.position</a:t>
            </a:r>
            <a:r>
              <a:rPr lang="en-US" dirty="0" smtClean="0"/>
              <a:t> = joe;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void Update () {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“float”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“float” is a number with a decimal point.</a:t>
            </a:r>
          </a:p>
          <a:p>
            <a:r>
              <a:rPr lang="en-US" dirty="0" smtClean="0"/>
              <a:t>In Unity, you must put “f” after the number.</a:t>
            </a:r>
          </a:p>
          <a:p>
            <a:r>
              <a:rPr lang="en-US" dirty="0" smtClean="0"/>
              <a:t>You can define “float” variables</a:t>
            </a:r>
          </a:p>
          <a:p>
            <a:r>
              <a:rPr lang="en-US" dirty="0" smtClean="0"/>
              <a:t>For example,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loat sue = 1.0f;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6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223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Unity – More Code</vt:lpstr>
      <vt:lpstr>Review</vt:lpstr>
      <vt:lpstr>Review - Start</vt:lpstr>
      <vt:lpstr>Review - Update</vt:lpstr>
      <vt:lpstr>PowerPoint Presentation</vt:lpstr>
      <vt:lpstr>PowerPoint Presentation</vt:lpstr>
      <vt:lpstr>Example</vt:lpstr>
      <vt:lpstr>PowerPoint Presentation</vt:lpstr>
      <vt:lpstr>“float” Type</vt:lpstr>
      <vt:lpstr>Lab</vt:lpstr>
    </vt:vector>
  </TitlesOfParts>
  <Company>GUSD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– More Code</dc:title>
  <dc:creator>Gregory Neat</dc:creator>
  <cp:lastModifiedBy>Gregory Neat</cp:lastModifiedBy>
  <cp:revision>9</cp:revision>
  <dcterms:created xsi:type="dcterms:W3CDTF">2016-04-13T02:34:49Z</dcterms:created>
  <dcterms:modified xsi:type="dcterms:W3CDTF">2016-04-13T04:35:00Z</dcterms:modified>
</cp:coreProperties>
</file>