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673DA-4550-4790-8AED-75A206815264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B453A-406E-4FB6-A811-EDEC8C9A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Unity – Collisions</a:t>
            </a:r>
          </a:p>
        </p:txBody>
      </p:sp>
    </p:spTree>
    <p:extLst>
      <p:ext uri="{BB962C8B-B14F-4D97-AF65-F5344CB8AC3E}">
        <p14:creationId xmlns:p14="http://schemas.microsoft.com/office/powerpoint/2010/main" val="157281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</a:t>
            </a:r>
            <a:r>
              <a:rPr lang="en-US" dirty="0" err="1"/>
              <a:t>onMouseClick</a:t>
            </a:r>
            <a:r>
              <a:rPr lang="en-US" dirty="0"/>
              <a:t> in Java…</a:t>
            </a:r>
          </a:p>
          <a:p>
            <a:r>
              <a:rPr lang="en-US" dirty="0"/>
              <a:t>There are many methods built into Unity</a:t>
            </a:r>
          </a:p>
          <a:p>
            <a:r>
              <a:rPr lang="en-US" dirty="0"/>
              <a:t>The one we care about now is: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void OnCollisionEnter2D(Collision2D </a:t>
            </a:r>
            <a:r>
              <a:rPr lang="en-US" dirty="0" err="1">
                <a:solidFill>
                  <a:srgbClr val="FF0000"/>
                </a:solidFill>
              </a:rPr>
              <a:t>coll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// put whatever you want to happen if your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// object collides with another right here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377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Hit the </a:t>
            </a:r>
            <a:r>
              <a:rPr lang="en-US" dirty="0" err="1"/>
              <a:t>GameObject</a:t>
            </a:r>
            <a:endParaRPr lang="en-US" dirty="0"/>
          </a:p>
        </p:txBody>
      </p:sp>
      <p:pic>
        <p:nvPicPr>
          <p:cNvPr id="1026" name="Picture 2" descr="E:\CP\unity\unity\9. Random, Input Keys\ranL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680192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733800" y="3352800"/>
            <a:ext cx="8382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25896" y="2971800"/>
            <a:ext cx="1036704" cy="2286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38800" y="2667000"/>
            <a:ext cx="2141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motion with</a:t>
            </a:r>
          </a:p>
          <a:p>
            <a:r>
              <a:rPr lang="en-US" dirty="0"/>
              <a:t>2 keys of your choice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9400" y="2362200"/>
            <a:ext cx="304800" cy="6858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76400" y="2935069"/>
            <a:ext cx="1811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continuously falls</a:t>
            </a:r>
          </a:p>
          <a:p>
            <a:r>
              <a:rPr lang="en-US" dirty="0">
                <a:solidFill>
                  <a:schemeClr val="bg1"/>
                </a:solidFill>
              </a:rPr>
              <a:t>by gravity</a:t>
            </a:r>
          </a:p>
        </p:txBody>
      </p:sp>
    </p:spTree>
    <p:extLst>
      <p:ext uri="{BB962C8B-B14F-4D97-AF65-F5344CB8AC3E}">
        <p14:creationId xmlns:p14="http://schemas.microsoft.com/office/powerpoint/2010/main" val="413236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Falling </a:t>
            </a:r>
            <a:r>
              <a:rPr lang="en-US" sz="3600" dirty="0" err="1"/>
              <a:t>GameObject</a:t>
            </a:r>
            <a:r>
              <a:rPr lang="en-US" sz="3600" dirty="0"/>
              <a:t> is controlled by gravity</a:t>
            </a:r>
          </a:p>
          <a:p>
            <a:r>
              <a:rPr lang="en-US" sz="3600" dirty="0"/>
              <a:t>Left-right </a:t>
            </a:r>
            <a:r>
              <a:rPr lang="en-US" sz="3600" dirty="0" err="1"/>
              <a:t>GameObject</a:t>
            </a:r>
            <a:r>
              <a:rPr lang="en-US" sz="3600" dirty="0"/>
              <a:t> controlled by (keys)</a:t>
            </a:r>
          </a:p>
          <a:p>
            <a:r>
              <a:rPr lang="en-US" sz="3600" dirty="0"/>
              <a:t>User tries to move controlled </a:t>
            </a:r>
            <a:r>
              <a:rPr lang="en-US" sz="3600" dirty="0" err="1"/>
              <a:t>GameObject</a:t>
            </a:r>
            <a:r>
              <a:rPr lang="en-US" sz="3600" dirty="0"/>
              <a:t> so that it hits falling </a:t>
            </a:r>
            <a:r>
              <a:rPr lang="en-US" sz="3600" dirty="0" err="1"/>
              <a:t>GameObject</a:t>
            </a:r>
            <a:endParaRPr lang="en-US" sz="3600" dirty="0"/>
          </a:p>
          <a:p>
            <a:r>
              <a:rPr lang="en-US" sz="3600" dirty="0"/>
              <a:t>When </a:t>
            </a:r>
            <a:r>
              <a:rPr lang="en-US" sz="3600" dirty="0" err="1"/>
              <a:t>GameObjects</a:t>
            </a:r>
            <a:r>
              <a:rPr lang="en-US" sz="3600" dirty="0"/>
              <a:t> collide, falling </a:t>
            </a:r>
            <a:r>
              <a:rPr lang="en-US" sz="3600" dirty="0" err="1"/>
              <a:t>GameObject</a:t>
            </a:r>
            <a:r>
              <a:rPr lang="en-US" sz="3600" dirty="0"/>
              <a:t> moves back to top of frame at a new Random x location.</a:t>
            </a:r>
          </a:p>
          <a:p>
            <a:r>
              <a:rPr lang="en-US" sz="3600" dirty="0"/>
              <a:t>Game is lost if the falling </a:t>
            </a:r>
            <a:r>
              <a:rPr lang="en-US" sz="3600" dirty="0" err="1"/>
              <a:t>GameObject</a:t>
            </a:r>
            <a:r>
              <a:rPr lang="en-US" sz="3600" dirty="0"/>
              <a:t> passes by the controlled </a:t>
            </a:r>
            <a:r>
              <a:rPr lang="en-US" sz="3600" dirty="0" err="1"/>
              <a:t>GameObject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136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Intro to Unity – Collisions</vt:lpstr>
      <vt:lpstr>Collisions</vt:lpstr>
      <vt:lpstr>Lab – Hit the GameObject</vt:lpstr>
      <vt:lpstr>Lab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Unity – Random, Input Keys</dc:title>
  <dc:creator>Gregory Neat</dc:creator>
  <cp:lastModifiedBy>Dane Artis</cp:lastModifiedBy>
  <cp:revision>11</cp:revision>
  <dcterms:created xsi:type="dcterms:W3CDTF">2006-08-16T00:00:00Z</dcterms:created>
  <dcterms:modified xsi:type="dcterms:W3CDTF">2016-05-10T15:52:01Z</dcterms:modified>
</cp:coreProperties>
</file>