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C0692-A627-453F-846A-D3C0111B2A7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A7990-98F5-4CD0-9D84-9518C28D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A7990-98F5-4CD0-9D84-9518C28DC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724C-4652-4A0C-AD08-190208C8CE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0BAA-B80B-4FD0-95C6-57D9A4DB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UI!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542"/>
            <a:ext cx="9144000" cy="1378258"/>
          </a:xfrm>
        </p:spPr>
        <p:txBody>
          <a:bodyPr/>
          <a:lstStyle/>
          <a:p>
            <a:r>
              <a:rPr lang="en-US" dirty="0"/>
              <a:t>AKA User Interface</a:t>
            </a:r>
            <a:br>
              <a:rPr lang="en-US" dirty="0"/>
            </a:br>
            <a:r>
              <a:rPr lang="en-US" dirty="0"/>
              <a:t>AKA Buttons and text</a:t>
            </a:r>
          </a:p>
        </p:txBody>
      </p:sp>
    </p:spTree>
    <p:extLst>
      <p:ext uri="{BB962C8B-B14F-4D97-AF65-F5344CB8AC3E}">
        <p14:creationId xmlns:p14="http://schemas.microsoft.com/office/powerpoint/2010/main" val="16271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first steps?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625" y="112086"/>
            <a:ext cx="3713862" cy="6745914"/>
          </a:xfrm>
        </p:spPr>
      </p:pic>
      <p:sp>
        <p:nvSpPr>
          <p:cNvPr id="6" name="TextBox 5"/>
          <p:cNvSpPr txBox="1"/>
          <p:nvPr/>
        </p:nvSpPr>
        <p:spPr>
          <a:xfrm>
            <a:off x="838200" y="1473693"/>
            <a:ext cx="453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Right click.</a:t>
            </a:r>
          </a:p>
          <a:p>
            <a:r>
              <a:rPr lang="en-US" dirty="0"/>
              <a:t>2.) Navigate to UI.</a:t>
            </a:r>
          </a:p>
          <a:p>
            <a:r>
              <a:rPr lang="en-US" dirty="0"/>
              <a:t>3.) Navigate to the UI piece you want.</a:t>
            </a:r>
          </a:p>
        </p:txBody>
      </p:sp>
    </p:spTree>
    <p:extLst>
      <p:ext uri="{BB962C8B-B14F-4D97-AF65-F5344CB8AC3E}">
        <p14:creationId xmlns:p14="http://schemas.microsoft.com/office/powerpoint/2010/main" val="75470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FREAK 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43" t="-2" r="78804" b="32457"/>
          <a:stretch/>
        </p:blipFill>
        <p:spPr>
          <a:xfrm>
            <a:off x="7656946" y="255530"/>
            <a:ext cx="3899448" cy="6434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0777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may notice that three objects were created, instead of one</a:t>
            </a:r>
          </a:p>
          <a:p>
            <a:endParaRPr lang="en-US" dirty="0"/>
          </a:p>
          <a:p>
            <a:pPr algn="ctr"/>
            <a:r>
              <a:rPr lang="en-US" dirty="0"/>
              <a:t>WHY IS THIS?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object is the one you wanted to create.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object is called “Canvas”, and is a parent for all UI.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object is called “</a:t>
            </a:r>
            <a:r>
              <a:rPr lang="en-US" dirty="0" err="1"/>
              <a:t>EventSystem</a:t>
            </a:r>
            <a:r>
              <a:rPr lang="en-US" dirty="0"/>
              <a:t>”, and handles any </a:t>
            </a:r>
          </a:p>
          <a:p>
            <a:r>
              <a:rPr lang="en-US" dirty="0"/>
              <a:t>		UI interactions, such as buttons.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For the most part, ignore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Canvas and </a:t>
            </a:r>
            <a:r>
              <a:rPr lang="en-US" sz="2400" dirty="0" err="1">
                <a:solidFill>
                  <a:srgbClr val="C00000"/>
                </a:solidFill>
              </a:rPr>
              <a:t>EventSystem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1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2834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Right click and create text.</a:t>
            </a:r>
          </a:p>
          <a:p>
            <a:pPr>
              <a:buFontTx/>
              <a:buChar char="-"/>
            </a:pPr>
            <a:r>
              <a:rPr lang="en-US" dirty="0"/>
              <a:t>Navigate to the object</a:t>
            </a:r>
          </a:p>
          <a:p>
            <a:pPr>
              <a:buFontTx/>
              <a:buChar char="-"/>
            </a:pPr>
            <a:r>
              <a:rPr lang="en-US" dirty="0"/>
              <a:t>Under the inspector, you’ll notice a</a:t>
            </a:r>
          </a:p>
          <a:p>
            <a:pPr marL="0" indent="0">
              <a:buNone/>
            </a:pPr>
            <a:r>
              <a:rPr lang="en-US" dirty="0"/>
              <a:t>    new component, called “Text(Script)”</a:t>
            </a:r>
          </a:p>
          <a:p>
            <a:pPr>
              <a:buFontTx/>
              <a:buChar char="-"/>
            </a:pPr>
            <a:r>
              <a:rPr lang="en-US" dirty="0"/>
              <a:t>The top variable, “Text”, is what the client sees.</a:t>
            </a:r>
          </a:p>
          <a:p>
            <a:pPr marL="0" indent="0">
              <a:buNone/>
            </a:pPr>
            <a:r>
              <a:rPr lang="en-US" dirty="0"/>
              <a:t>     You edit many variables of the text component.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Set Horizontal Overflow and Vertical Overflow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     to “Overflow”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69" r="-72401"/>
          <a:stretch/>
        </p:blipFill>
        <p:spPr>
          <a:xfrm>
            <a:off x="8654473" y="0"/>
            <a:ext cx="12105178" cy="67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code for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When you want to use a button, you need to prepare your code to do something when the button is pressed.</a:t>
            </a:r>
          </a:p>
          <a:p>
            <a:pPr>
              <a:buFontTx/>
              <a:buChar char="-"/>
            </a:pPr>
            <a:r>
              <a:rPr lang="en-US" dirty="0"/>
              <a:t>Create a new method, and call it whatever you want. </a:t>
            </a:r>
          </a:p>
          <a:p>
            <a:pPr>
              <a:buFontTx/>
              <a:buChar char="-"/>
            </a:pPr>
            <a:r>
              <a:rPr lang="en-US" dirty="0"/>
              <a:t>Make sure to declare it as public </a:t>
            </a:r>
          </a:p>
          <a:p>
            <a:pPr marL="457200" lvl="1" indent="0">
              <a:buNone/>
            </a:pPr>
            <a:r>
              <a:rPr lang="en-US" dirty="0"/>
              <a:t>EX: public void </a:t>
            </a:r>
            <a:r>
              <a:rPr lang="en-US" dirty="0" err="1"/>
              <a:t>genericMethodName</a:t>
            </a:r>
            <a:r>
              <a:rPr lang="en-US" dirty="0"/>
              <a:t>()</a:t>
            </a:r>
          </a:p>
          <a:p>
            <a:pPr>
              <a:buFontTx/>
              <a:buChar char="-"/>
            </a:pPr>
            <a:r>
              <a:rPr lang="en-US" dirty="0"/>
              <a:t>This is the method we’ll use when the button is pressed.</a:t>
            </a:r>
          </a:p>
        </p:txBody>
      </p:sp>
    </p:spTree>
    <p:extLst>
      <p:ext uri="{BB962C8B-B14F-4D97-AF65-F5344CB8AC3E}">
        <p14:creationId xmlns:p14="http://schemas.microsoft.com/office/powerpoint/2010/main" val="15313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creating the button.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Right click and create a button</a:t>
            </a:r>
          </a:p>
          <a:p>
            <a:pPr>
              <a:buFontTx/>
              <a:buChar char="-"/>
            </a:pPr>
            <a:r>
              <a:rPr lang="en-US" dirty="0"/>
              <a:t>Navigate to the object</a:t>
            </a:r>
          </a:p>
          <a:p>
            <a:pPr>
              <a:buFontTx/>
              <a:buChar char="-"/>
            </a:pPr>
            <a:r>
              <a:rPr lang="en-US" dirty="0"/>
              <a:t>Under the inspector, you’ll notice a</a:t>
            </a:r>
          </a:p>
          <a:p>
            <a:pPr marL="0" indent="0">
              <a:buNone/>
            </a:pPr>
            <a:r>
              <a:rPr lang="en-US" dirty="0"/>
              <a:t>    new component, called “Button(Script)”</a:t>
            </a:r>
          </a:p>
          <a:p>
            <a:pPr>
              <a:buFontTx/>
              <a:buChar char="-"/>
            </a:pPr>
            <a:r>
              <a:rPr lang="en-US" dirty="0"/>
              <a:t>The child object, “Text”, is what the client sees.</a:t>
            </a:r>
          </a:p>
          <a:p>
            <a:pPr marL="0" indent="0">
              <a:buNone/>
            </a:pPr>
            <a:r>
              <a:rPr lang="en-US" dirty="0"/>
              <a:t>     You edit many variables of the text component</a:t>
            </a:r>
          </a:p>
          <a:p>
            <a:pPr marL="0" indent="0">
              <a:buNone/>
            </a:pPr>
            <a:r>
              <a:rPr lang="en-US" dirty="0"/>
              <a:t>       in the child object.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" t="4" r="75251" b="29330"/>
          <a:stretch/>
        </p:blipFill>
        <p:spPr>
          <a:xfrm>
            <a:off x="8629096" y="1027906"/>
            <a:ext cx="301752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button do what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On Click() window </a:t>
            </a:r>
          </a:p>
          <a:p>
            <a:pPr marL="0" indent="0">
              <a:buNone/>
            </a:pPr>
            <a:r>
              <a:rPr lang="en-US" dirty="0"/>
              <a:t>   under the Button component</a:t>
            </a:r>
          </a:p>
          <a:p>
            <a:r>
              <a:rPr lang="en-US" dirty="0"/>
              <a:t>Click the plus button in the bottom right.</a:t>
            </a:r>
          </a:p>
          <a:p>
            <a:r>
              <a:rPr lang="en-US" dirty="0"/>
              <a:t>Drag the Game Object that contains </a:t>
            </a:r>
          </a:p>
          <a:p>
            <a:pPr marL="0" indent="0">
              <a:buNone/>
            </a:pPr>
            <a:r>
              <a:rPr lang="en-US" dirty="0"/>
              <a:t>   the script into the “None(Object)” box.</a:t>
            </a:r>
          </a:p>
          <a:p>
            <a:r>
              <a:rPr lang="en-US" dirty="0"/>
              <a:t>Find the “No Function” dropdown box, </a:t>
            </a:r>
          </a:p>
          <a:p>
            <a:pPr marL="0" indent="0">
              <a:buNone/>
            </a:pPr>
            <a:r>
              <a:rPr lang="en-US" dirty="0"/>
              <a:t>   and find your scripts name. Then, look</a:t>
            </a:r>
          </a:p>
          <a:p>
            <a:pPr marL="0" indent="0">
              <a:buNone/>
            </a:pPr>
            <a:r>
              <a:rPr lang="en-US" dirty="0"/>
              <a:t>   for your public method.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473" t="22661" r="-73975" b="1330"/>
          <a:stretch/>
        </p:blipFill>
        <p:spPr>
          <a:xfrm>
            <a:off x="8894618" y="1554480"/>
            <a:ext cx="12252960" cy="5212080"/>
          </a:xfrm>
          <a:prstGeom prst="rect">
            <a:avLst/>
          </a:prstGeom>
        </p:spPr>
      </p:pic>
      <p:pic>
        <p:nvPicPr>
          <p:cNvPr id="7" name="Graphic 6" descr="Arrow: Slight curv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8436" y="4320309"/>
            <a:ext cx="131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337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UI!</vt:lpstr>
      <vt:lpstr>What are first steps?</vt:lpstr>
      <vt:lpstr>DON’T FREAK OUT</vt:lpstr>
      <vt:lpstr>Text</vt:lpstr>
      <vt:lpstr>Preparing code for buttons</vt:lpstr>
      <vt:lpstr>Actually creating the button.</vt:lpstr>
      <vt:lpstr>Making the button do what you want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UI!</dc:title>
  <dc:creator>Jonathan Holden</dc:creator>
  <cp:lastModifiedBy>Jonathan Holden</cp:lastModifiedBy>
  <cp:revision>11</cp:revision>
  <dcterms:created xsi:type="dcterms:W3CDTF">2017-05-03T17:35:27Z</dcterms:created>
  <dcterms:modified xsi:type="dcterms:W3CDTF">2017-05-04T15:48:19Z</dcterms:modified>
</cp:coreProperties>
</file>