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2" r:id="rId4"/>
    <p:sldId id="263" r:id="rId5"/>
    <p:sldId id="264" r:id="rId6"/>
    <p:sldId id="265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792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D5B0-CB22-B84B-A14A-7EC81BAF164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DB24-308F-164C-9E3A-00E09418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8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D5B0-CB22-B84B-A14A-7EC81BAF164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DB24-308F-164C-9E3A-00E09418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0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D5B0-CB22-B84B-A14A-7EC81BAF164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DB24-308F-164C-9E3A-00E09418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D5B0-CB22-B84B-A14A-7EC81BAF164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DB24-308F-164C-9E3A-00E09418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0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D5B0-CB22-B84B-A14A-7EC81BAF164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DB24-308F-164C-9E3A-00E09418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D5B0-CB22-B84B-A14A-7EC81BAF164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DB24-308F-164C-9E3A-00E09418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8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D5B0-CB22-B84B-A14A-7EC81BAF164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DB24-308F-164C-9E3A-00E09418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3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D5B0-CB22-B84B-A14A-7EC81BAF164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DB24-308F-164C-9E3A-00E09418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2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D5B0-CB22-B84B-A14A-7EC81BAF164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DB24-308F-164C-9E3A-00E09418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0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D5B0-CB22-B84B-A14A-7EC81BAF164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DB24-308F-164C-9E3A-00E09418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79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D5B0-CB22-B84B-A14A-7EC81BAF164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DB24-308F-164C-9E3A-00E09418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5D5B0-CB22-B84B-A14A-7EC81BAF164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8DB24-308F-164C-9E3A-00E09418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8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Unity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Collider Component &amp; Camera</a:t>
            </a:r>
          </a:p>
          <a:p>
            <a:r>
              <a:rPr lang="en-US" dirty="0" smtClean="0"/>
              <a:t>Justin 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2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components?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Components make </a:t>
            </a:r>
            <a:r>
              <a:rPr lang="en-US" dirty="0" err="1" smtClean="0"/>
              <a:t>GameObjects</a:t>
            </a:r>
            <a:r>
              <a:rPr lang="en-US" dirty="0" smtClean="0"/>
              <a:t> do things</a:t>
            </a:r>
          </a:p>
          <a:p>
            <a:r>
              <a:rPr lang="en-US" dirty="0" smtClean="0"/>
              <a:t>These include</a:t>
            </a:r>
          </a:p>
          <a:p>
            <a:pPr lvl="1"/>
            <a:r>
              <a:rPr lang="en-US" dirty="0" smtClean="0"/>
              <a:t>Colliders, which let objects collide</a:t>
            </a:r>
          </a:p>
          <a:p>
            <a:pPr lvl="1"/>
            <a:r>
              <a:rPr lang="en-US" dirty="0" err="1" smtClean="0"/>
              <a:t>Rigidbody</a:t>
            </a:r>
            <a:r>
              <a:rPr lang="en-US" dirty="0" smtClean="0"/>
              <a:t>, which applies physics</a:t>
            </a:r>
          </a:p>
          <a:p>
            <a:pPr lvl="1"/>
            <a:r>
              <a:rPr lang="en-US" dirty="0" smtClean="0"/>
              <a:t>Animators, which animate the object</a:t>
            </a:r>
          </a:p>
          <a:p>
            <a:pPr lvl="1"/>
            <a:r>
              <a:rPr lang="en-US" dirty="0" smtClean="0"/>
              <a:t>Meshes, which let you see the object</a:t>
            </a:r>
          </a:p>
          <a:p>
            <a:pPr lvl="1"/>
            <a:r>
              <a:rPr lang="en-US" dirty="0" smtClean="0"/>
              <a:t>Scripts, which YOU get to write to make objects do specific behaviors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696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Collider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make our </a:t>
            </a:r>
            <a:r>
              <a:rPr lang="en-US" dirty="0" err="1" smtClean="0"/>
              <a:t>GameObject</a:t>
            </a:r>
            <a:r>
              <a:rPr lang="en-US" dirty="0" smtClean="0"/>
              <a:t> bounce when it hits other </a:t>
            </a:r>
            <a:r>
              <a:rPr lang="en-US" dirty="0" err="1" smtClean="0"/>
              <a:t>GameObjects</a:t>
            </a:r>
            <a:r>
              <a:rPr lang="en-US" dirty="0" smtClean="0"/>
              <a:t> that have a collider component</a:t>
            </a:r>
          </a:p>
          <a:p>
            <a:r>
              <a:rPr lang="en-US" dirty="0" smtClean="0"/>
              <a:t>Note: if the </a:t>
            </a:r>
            <a:r>
              <a:rPr lang="en-US" dirty="0" err="1" smtClean="0"/>
              <a:t>GameObject</a:t>
            </a:r>
            <a:r>
              <a:rPr lang="en-US" dirty="0" smtClean="0"/>
              <a:t> doesn’t move (like the ground, no need for a rigid body component).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23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6622473" y="3186545"/>
            <a:ext cx="1371600" cy="315883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78168" y="124682"/>
            <a:ext cx="4947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Select  “Add Component”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0474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6691745" y="4087091"/>
            <a:ext cx="817419" cy="241069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93859" y="124682"/>
            <a:ext cx="3764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Select “Physics 2D”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9614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64327" y="96969"/>
            <a:ext cx="4655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Select “Box Collider 2D”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6972300" y="2949864"/>
            <a:ext cx="883227" cy="320963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589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2700"/>
            <a:ext cx="8229600" cy="4525963"/>
          </a:xfrm>
        </p:spPr>
        <p:txBody>
          <a:bodyPr/>
          <a:lstStyle/>
          <a:p>
            <a:r>
              <a:rPr lang="en-US" dirty="0" smtClean="0"/>
              <a:t>Pinball…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71909">
            <a:off x="3470332" y="979182"/>
            <a:ext cx="438467" cy="49936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933700" y="2298700"/>
            <a:ext cx="868953" cy="68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152900" y="2921000"/>
            <a:ext cx="102870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52700" y="4178300"/>
            <a:ext cx="1431074" cy="838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419600" y="4737100"/>
            <a:ext cx="1016000" cy="1193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50253" y="1777004"/>
            <a:ext cx="0" cy="88999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366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115</Words>
  <Application>Microsoft Office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Intro to Unity</vt:lpstr>
      <vt:lpstr>What are components?</vt:lpstr>
      <vt:lpstr>Box Collider Component</vt:lpstr>
      <vt:lpstr>PowerPoint Presentation</vt:lpstr>
      <vt:lpstr>PowerPoint Presentation</vt:lpstr>
      <vt:lpstr>PowerPoint Presentation</vt:lpstr>
      <vt:lpstr>Lab</vt:lpstr>
    </vt:vector>
  </TitlesOfParts>
  <Company>Park Enterprises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Unity</dc:title>
  <dc:creator>Justin Park</dc:creator>
  <cp:lastModifiedBy>GPa</cp:lastModifiedBy>
  <cp:revision>24</cp:revision>
  <dcterms:created xsi:type="dcterms:W3CDTF">2014-10-20T17:50:47Z</dcterms:created>
  <dcterms:modified xsi:type="dcterms:W3CDTF">2017-04-04T02:55:49Z</dcterms:modified>
</cp:coreProperties>
</file>