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9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Collider Component &amp; Camera</a:t>
            </a:r>
          </a:p>
          <a:p>
            <a:r>
              <a:rPr lang="en-US" dirty="0" smtClean="0"/>
              <a:t>Justin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Camera…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993" y="29111"/>
            <a:ext cx="707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Camera – moving image appears </a:t>
            </a:r>
          </a:p>
          <a:p>
            <a:pPr algn="ctr"/>
            <a:r>
              <a:rPr lang="en-US" sz="4000" dirty="0" smtClean="0"/>
              <a:t>behind static image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75100" y="1333500"/>
            <a:ext cx="876300" cy="5207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4500" y="1854200"/>
            <a:ext cx="368300" cy="228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07000" y="1593850"/>
            <a:ext cx="20701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8464" y="14091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-10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6800" y="3543300"/>
            <a:ext cx="2006600" cy="17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13000" y="3048000"/>
            <a:ext cx="1193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74799" y="2647434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pic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08364" y="3600450"/>
            <a:ext cx="15687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6564" y="33903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-5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38650" y="4876800"/>
            <a:ext cx="5969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87700" y="4483100"/>
            <a:ext cx="1193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9499" y="4082534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falling pic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07000" y="5022850"/>
            <a:ext cx="20447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91164" y="48127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993" y="29111"/>
            <a:ext cx="707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Camera – moving image appears </a:t>
            </a:r>
          </a:p>
          <a:p>
            <a:pPr algn="ctr"/>
            <a:r>
              <a:rPr lang="en-US" sz="4000" dirty="0"/>
              <a:t>i</a:t>
            </a:r>
            <a:r>
              <a:rPr lang="en-US" sz="4000" dirty="0" smtClean="0"/>
              <a:t>n front of static image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75100" y="1333500"/>
            <a:ext cx="876300" cy="5207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4500" y="1854200"/>
            <a:ext cx="368300" cy="228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07000" y="1593850"/>
            <a:ext cx="20701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8464" y="14091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-10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8976" y="4337566"/>
            <a:ext cx="2006600" cy="17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5176" y="3842266"/>
            <a:ext cx="1193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6975" y="3441700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pic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60540" y="4394716"/>
            <a:ext cx="15687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8740" y="418465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-5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65202" y="2921516"/>
            <a:ext cx="5969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14252" y="2527816"/>
            <a:ext cx="1193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6051" y="2127250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falling pic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133552" y="3054866"/>
            <a:ext cx="2195724" cy="127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17716" y="28956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4355">
            <a:off x="3733071" y="5525681"/>
            <a:ext cx="757602" cy="862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4242138"/>
            <a:ext cx="1841500" cy="14753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3287711"/>
            <a:ext cx="1028700" cy="117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127918"/>
            <a:ext cx="8229600" cy="4525963"/>
          </a:xfrm>
        </p:spPr>
        <p:txBody>
          <a:bodyPr/>
          <a:lstStyle/>
          <a:p>
            <a:r>
              <a:rPr lang="en-US" dirty="0" smtClean="0"/>
              <a:t>Using your pic, make five </a:t>
            </a:r>
            <a:r>
              <a:rPr lang="en-US" dirty="0" err="1" smtClean="0"/>
              <a:t>GameObjects</a:t>
            </a:r>
            <a:r>
              <a:rPr lang="en-US" dirty="0" smtClean="0"/>
              <a:t>, all falling in this relation to the camera: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462211"/>
            <a:ext cx="1466850" cy="11715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1909">
            <a:off x="3295152" y="2113681"/>
            <a:ext cx="463188" cy="5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 to Unity</vt:lpstr>
      <vt:lpstr>The Camera…</vt:lpstr>
      <vt:lpstr>PowerPoint Presentation</vt:lpstr>
      <vt:lpstr>PowerPoint Presentation</vt:lpstr>
      <vt:lpstr>Lab</vt:lpstr>
    </vt:vector>
  </TitlesOfParts>
  <Company>Park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Justin Park</dc:creator>
  <cp:lastModifiedBy>GPa</cp:lastModifiedBy>
  <cp:revision>24</cp:revision>
  <dcterms:created xsi:type="dcterms:W3CDTF">2014-10-20T17:50:47Z</dcterms:created>
  <dcterms:modified xsi:type="dcterms:W3CDTF">2017-04-04T03:01:23Z</dcterms:modified>
</cp:coreProperties>
</file>