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2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– Background,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Pick a theme (a sport you play, a hobby of yours, a video game you like to play) and get a jpg of it.</a:t>
            </a:r>
          </a:p>
          <a:p>
            <a:r>
              <a:rPr lang="en-US" dirty="0" smtClean="0"/>
              <a:t>Place your jpg in the scene and size it to the Camera field of view (white bounding box).</a:t>
            </a:r>
          </a:p>
          <a:p>
            <a:r>
              <a:rPr lang="en-US" dirty="0" smtClean="0"/>
              <a:t>Add a new </a:t>
            </a:r>
            <a:r>
              <a:rPr lang="en-US" dirty="0" err="1" smtClean="0"/>
              <a:t>GameObject</a:t>
            </a:r>
            <a:r>
              <a:rPr lang="en-US" dirty="0" smtClean="0"/>
              <a:t> to your scene that has at least 3 parts (head, torso, legs if you were making a person)</a:t>
            </a:r>
          </a:p>
          <a:p>
            <a:r>
              <a:rPr lang="en-US" dirty="0" smtClean="0"/>
              <a:t>Use gravity to move your new </a:t>
            </a:r>
            <a:r>
              <a:rPr lang="en-US" dirty="0" err="1" smtClean="0"/>
              <a:t>GameObject</a:t>
            </a:r>
            <a:r>
              <a:rPr lang="en-US" dirty="0" smtClean="0"/>
              <a:t> horizontally.</a:t>
            </a:r>
          </a:p>
          <a:p>
            <a:r>
              <a:rPr lang="en-US" dirty="0" smtClean="0"/>
              <a:t>The new </a:t>
            </a:r>
            <a:r>
              <a:rPr lang="en-US" dirty="0" err="1" smtClean="0"/>
              <a:t>GameObject</a:t>
            </a:r>
            <a:r>
              <a:rPr lang="en-US" dirty="0" smtClean="0"/>
              <a:t> and your background jpg should be related.</a:t>
            </a:r>
          </a:p>
          <a:p>
            <a:r>
              <a:rPr lang="en-US" dirty="0" smtClean="0"/>
              <a:t>See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81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103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Lab – Background, Camera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GPa</dc:creator>
  <cp:lastModifiedBy>GPa</cp:lastModifiedBy>
  <cp:revision>4</cp:revision>
  <dcterms:created xsi:type="dcterms:W3CDTF">2006-08-16T00:00:00Z</dcterms:created>
  <dcterms:modified xsi:type="dcterms:W3CDTF">2017-04-09T17:34:30Z</dcterms:modified>
</cp:coreProperties>
</file>