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360"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F53D7-46D2-4141-835B-0393242F4F1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152620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6766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27323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F53D7-46D2-4141-835B-0393242F4F1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56577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F53D7-46D2-4141-835B-0393242F4F15}"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13970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F53D7-46D2-4141-835B-0393242F4F15}"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89230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F53D7-46D2-4141-835B-0393242F4F15}"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98739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F53D7-46D2-4141-835B-0393242F4F15}"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42857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53D7-46D2-4141-835B-0393242F4F15}"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304886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F53D7-46D2-4141-835B-0393242F4F15}"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292603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F53D7-46D2-4141-835B-0393242F4F15}"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AE041-BF4A-4357-B096-E5FB16B1766C}" type="slidenum">
              <a:rPr lang="en-US" smtClean="0"/>
              <a:t>‹#›</a:t>
            </a:fld>
            <a:endParaRPr lang="en-US"/>
          </a:p>
        </p:txBody>
      </p:sp>
    </p:spTree>
    <p:extLst>
      <p:ext uri="{BB962C8B-B14F-4D97-AF65-F5344CB8AC3E}">
        <p14:creationId xmlns:p14="http://schemas.microsoft.com/office/powerpoint/2010/main" val="105793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F53D7-46D2-4141-835B-0393242F4F15}" type="datetimeFigureOut">
              <a:rPr lang="en-US" smtClean="0"/>
              <a:t>4/4/2017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AE041-BF4A-4357-B096-E5FB16B1766C}" type="slidenum">
              <a:rPr lang="en-US" smtClean="0"/>
              <a:t>‹#›</a:t>
            </a:fld>
            <a:endParaRPr lang="en-US"/>
          </a:p>
        </p:txBody>
      </p:sp>
    </p:spTree>
    <p:extLst>
      <p:ext uri="{BB962C8B-B14F-4D97-AF65-F5344CB8AC3E}">
        <p14:creationId xmlns:p14="http://schemas.microsoft.com/office/powerpoint/2010/main" val="128237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Unity</a:t>
            </a:r>
            <a:br>
              <a:rPr lang="en-US" dirty="0" smtClean="0"/>
            </a:br>
            <a:r>
              <a:rPr lang="en-US" dirty="0" smtClean="0"/>
              <a:t>“Parenting</a:t>
            </a:r>
            <a:r>
              <a:rPr lang="en-US" dirty="0"/>
              <a:t>”</a:t>
            </a:r>
          </a:p>
        </p:txBody>
      </p:sp>
      <p:sp>
        <p:nvSpPr>
          <p:cNvPr id="3" name="Subtitle 2"/>
          <p:cNvSpPr>
            <a:spLocks noGrp="1"/>
          </p:cNvSpPr>
          <p:nvPr>
            <p:ph type="subTitle" idx="1"/>
          </p:nvPr>
        </p:nvSpPr>
        <p:spPr/>
        <p:txBody>
          <a:bodyPr/>
          <a:lstStyle/>
          <a:p>
            <a:r>
              <a:rPr lang="en-US" dirty="0"/>
              <a:t>By </a:t>
            </a:r>
            <a:r>
              <a:rPr lang="en-US" dirty="0" smtClean="0"/>
              <a:t>John</a:t>
            </a:r>
            <a:endParaRPr lang="en-US" dirty="0"/>
          </a:p>
        </p:txBody>
      </p:sp>
    </p:spTree>
    <p:extLst>
      <p:ext uri="{BB962C8B-B14F-4D97-AF65-F5344CB8AC3E}">
        <p14:creationId xmlns:p14="http://schemas.microsoft.com/office/powerpoint/2010/main" val="206428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of it like a box.	</a:t>
            </a:r>
          </a:p>
        </p:txBody>
      </p:sp>
      <p:sp>
        <p:nvSpPr>
          <p:cNvPr id="3" name="Content Placeholder 2"/>
          <p:cNvSpPr>
            <a:spLocks noGrp="1"/>
          </p:cNvSpPr>
          <p:nvPr>
            <p:ph idx="1"/>
          </p:nvPr>
        </p:nvSpPr>
        <p:spPr/>
        <p:txBody>
          <a:bodyPr/>
          <a:lstStyle/>
          <a:p>
            <a:r>
              <a:rPr lang="en-US" dirty="0"/>
              <a:t>You can store things in a box.</a:t>
            </a:r>
          </a:p>
          <a:p>
            <a:r>
              <a:rPr lang="en-US" dirty="0"/>
              <a:t>You can move a box, which will move the things.</a:t>
            </a:r>
          </a:p>
          <a:p>
            <a:r>
              <a:rPr lang="en-US" dirty="0"/>
              <a:t>You can rotate a box, which will rotate the things.</a:t>
            </a:r>
          </a:p>
          <a:p>
            <a:r>
              <a:rPr lang="en-US" dirty="0"/>
              <a:t>However, if you move the things, the box will not rotate</a:t>
            </a:r>
          </a:p>
          <a:p>
            <a:r>
              <a:rPr lang="en-US" dirty="0"/>
              <a:t>If you rotate the things, the box will not rotate.</a:t>
            </a:r>
          </a:p>
        </p:txBody>
      </p:sp>
    </p:spTree>
    <p:extLst>
      <p:ext uri="{BB962C8B-B14F-4D97-AF65-F5344CB8AC3E}">
        <p14:creationId xmlns:p14="http://schemas.microsoft.com/office/powerpoint/2010/main" val="63901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a:t>
            </a:r>
          </a:p>
        </p:txBody>
      </p:sp>
      <p:sp>
        <p:nvSpPr>
          <p:cNvPr id="3" name="Content Placeholder 2"/>
          <p:cNvSpPr>
            <a:spLocks noGrp="1"/>
          </p:cNvSpPr>
          <p:nvPr>
            <p:ph idx="1"/>
          </p:nvPr>
        </p:nvSpPr>
        <p:spPr/>
        <p:txBody>
          <a:bodyPr/>
          <a:lstStyle/>
          <a:p>
            <a:r>
              <a:rPr lang="en-US" dirty="0"/>
              <a:t>Parenting is for organizing </a:t>
            </a:r>
            <a:r>
              <a:rPr lang="en-US"/>
              <a:t>the Hierarchy</a:t>
            </a:r>
            <a:r>
              <a:rPr lang="en-US" dirty="0"/>
              <a:t>.</a:t>
            </a:r>
          </a:p>
          <a:p>
            <a:r>
              <a:rPr lang="en-US" dirty="0"/>
              <a:t>Changing the parent’s transform changes the child’s transform</a:t>
            </a:r>
          </a:p>
          <a:p>
            <a:r>
              <a:rPr lang="en-US" dirty="0"/>
              <a:t>Change the child’s transform DOES NOT change the parent’s transform.</a:t>
            </a:r>
          </a:p>
        </p:txBody>
      </p:sp>
    </p:spTree>
    <p:extLst>
      <p:ext uri="{BB962C8B-B14F-4D97-AF65-F5344CB8AC3E}">
        <p14:creationId xmlns:p14="http://schemas.microsoft.com/office/powerpoint/2010/main" val="323725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what your hierarchy probably looks like</a:t>
            </a:r>
          </a:p>
        </p:txBody>
      </p:sp>
      <p:pic>
        <p:nvPicPr>
          <p:cNvPr id="4" name="Content Placeholder 3"/>
          <p:cNvPicPr>
            <a:picLocks noGrp="1" noChangeAspect="1"/>
          </p:cNvPicPr>
          <p:nvPr>
            <p:ph idx="1"/>
          </p:nvPr>
        </p:nvPicPr>
        <p:blipFill rotWithShape="1">
          <a:blip r:embed="rId2"/>
          <a:srcRect l="-5555" r="79305" b="60000"/>
          <a:stretch/>
        </p:blipFill>
        <p:spPr>
          <a:xfrm>
            <a:off x="2451877" y="1272028"/>
            <a:ext cx="5865271" cy="5585972"/>
          </a:xfrm>
          <a:prstGeom prst="rect">
            <a:avLst/>
          </a:prstGeom>
        </p:spPr>
      </p:pic>
    </p:spTree>
    <p:extLst>
      <p:ext uri="{BB962C8B-B14F-4D97-AF65-F5344CB8AC3E}">
        <p14:creationId xmlns:p14="http://schemas.microsoft.com/office/powerpoint/2010/main" val="417247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complicated, large scenes?</a:t>
            </a:r>
          </a:p>
        </p:txBody>
      </p:sp>
      <p:pic>
        <p:nvPicPr>
          <p:cNvPr id="5" name="Picture 4"/>
          <p:cNvPicPr>
            <a:picLocks noChangeAspect="1"/>
          </p:cNvPicPr>
          <p:nvPr/>
        </p:nvPicPr>
        <p:blipFill rotWithShape="1">
          <a:blip r:embed="rId2"/>
          <a:srcRect r="76900" b="26081"/>
          <a:stretch/>
        </p:blipFill>
        <p:spPr>
          <a:xfrm>
            <a:off x="3754877" y="1439462"/>
            <a:ext cx="3404680" cy="5418538"/>
          </a:xfrm>
          <a:prstGeom prst="rect">
            <a:avLst/>
          </a:prstGeom>
        </p:spPr>
      </p:pic>
    </p:spTree>
    <p:extLst>
      <p:ext uri="{BB962C8B-B14F-4D97-AF65-F5344CB8AC3E}">
        <p14:creationId xmlns:p14="http://schemas.microsoft.com/office/powerpoint/2010/main" val="95151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a:t>
            </a:r>
            <a:r>
              <a:rPr lang="en-US" dirty="0"/>
              <a:t>solution? Parenting!</a:t>
            </a:r>
          </a:p>
        </p:txBody>
      </p:sp>
      <p:sp>
        <p:nvSpPr>
          <p:cNvPr id="3" name="Content Placeholder 2"/>
          <p:cNvSpPr>
            <a:spLocks noGrp="1"/>
          </p:cNvSpPr>
          <p:nvPr>
            <p:ph idx="1"/>
          </p:nvPr>
        </p:nvSpPr>
        <p:spPr>
          <a:xfrm>
            <a:off x="626867" y="3949481"/>
            <a:ext cx="3383604" cy="1112128"/>
          </a:xfrm>
        </p:spPr>
        <p:txBody>
          <a:bodyPr/>
          <a:lstStyle/>
          <a:p>
            <a:r>
              <a:rPr lang="en-US" dirty="0"/>
              <a:t>Notice the little grey </a:t>
            </a:r>
          </a:p>
          <a:p>
            <a:pPr marL="0" indent="0">
              <a:buNone/>
            </a:pPr>
            <a:r>
              <a:rPr lang="en-US" dirty="0"/>
              <a:t>	triangle</a:t>
            </a:r>
          </a:p>
        </p:txBody>
      </p:sp>
      <p:pic>
        <p:nvPicPr>
          <p:cNvPr id="4" name="Picture 3"/>
          <p:cNvPicPr>
            <a:picLocks noChangeAspect="1"/>
          </p:cNvPicPr>
          <p:nvPr/>
        </p:nvPicPr>
        <p:blipFill rotWithShape="1">
          <a:blip r:embed="rId2"/>
          <a:srcRect t="-1" r="84250" b="80001"/>
          <a:stretch/>
        </p:blipFill>
        <p:spPr>
          <a:xfrm>
            <a:off x="4917007" y="1527142"/>
            <a:ext cx="6346325" cy="4533089"/>
          </a:xfrm>
          <a:prstGeom prst="rect">
            <a:avLst/>
          </a:prstGeom>
        </p:spPr>
      </p:pic>
      <p:sp>
        <p:nvSpPr>
          <p:cNvPr id="5" name="Arrow: Right 4"/>
          <p:cNvSpPr/>
          <p:nvPr/>
        </p:nvSpPr>
        <p:spPr>
          <a:xfrm>
            <a:off x="3103934" y="4630366"/>
            <a:ext cx="2071180" cy="54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56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Game-Objects have a “parent/child” relationship</a:t>
            </a:r>
          </a:p>
        </p:txBody>
      </p:sp>
      <p:sp>
        <p:nvSpPr>
          <p:cNvPr id="3" name="Content Placeholder 2"/>
          <p:cNvSpPr>
            <a:spLocks noGrp="1"/>
          </p:cNvSpPr>
          <p:nvPr>
            <p:ph idx="1"/>
          </p:nvPr>
        </p:nvSpPr>
        <p:spPr/>
        <p:txBody>
          <a:bodyPr/>
          <a:lstStyle/>
          <a:p>
            <a:r>
              <a:rPr lang="en-US" dirty="0"/>
              <a:t>Technically, every Game-Object is a child of the “scene” Object, which is what you save when you press ctrl-S.</a:t>
            </a:r>
          </a:p>
          <a:p>
            <a:endParaRPr lang="en-US" dirty="0"/>
          </a:p>
          <a:p>
            <a:endParaRPr lang="en-US" dirty="0"/>
          </a:p>
          <a:p>
            <a:pPr marL="0" indent="0">
              <a:buNone/>
            </a:pPr>
            <a:r>
              <a:rPr lang="en-US" dirty="0"/>
              <a:t>Again, notice the little </a:t>
            </a:r>
          </a:p>
          <a:p>
            <a:pPr marL="0" indent="0">
              <a:buNone/>
            </a:pPr>
            <a:r>
              <a:rPr lang="en-US" dirty="0"/>
              <a:t>   grey triangle. </a:t>
            </a:r>
          </a:p>
        </p:txBody>
      </p:sp>
      <p:pic>
        <p:nvPicPr>
          <p:cNvPr id="4" name="Picture 3"/>
          <p:cNvPicPr>
            <a:picLocks noChangeAspect="1"/>
          </p:cNvPicPr>
          <p:nvPr/>
        </p:nvPicPr>
        <p:blipFill rotWithShape="1">
          <a:blip r:embed="rId2"/>
          <a:srcRect l="1" r="79695" b="74217"/>
          <a:stretch/>
        </p:blipFill>
        <p:spPr>
          <a:xfrm>
            <a:off x="5582003" y="2714017"/>
            <a:ext cx="5595829" cy="3997020"/>
          </a:xfrm>
          <a:prstGeom prst="rect">
            <a:avLst/>
          </a:prstGeom>
        </p:spPr>
      </p:pic>
      <p:sp>
        <p:nvSpPr>
          <p:cNvPr id="5" name="Arrow: Right 4"/>
          <p:cNvSpPr/>
          <p:nvPr/>
        </p:nvSpPr>
        <p:spPr>
          <a:xfrm>
            <a:off x="3190672" y="4299626"/>
            <a:ext cx="2391331" cy="544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3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Every Game objects “transform” component (position, rotation, and scale) is now relative to the parent.</a:t>
            </a:r>
            <a:endParaRPr lang="en-US" dirty="0"/>
          </a:p>
        </p:txBody>
      </p:sp>
      <p:sp>
        <p:nvSpPr>
          <p:cNvPr id="3" name="Content Placeholder 2"/>
          <p:cNvSpPr>
            <a:spLocks noGrp="1"/>
          </p:cNvSpPr>
          <p:nvPr>
            <p:ph idx="1"/>
          </p:nvPr>
        </p:nvSpPr>
        <p:spPr/>
        <p:txBody>
          <a:bodyPr/>
          <a:lstStyle/>
          <a:p>
            <a:r>
              <a:rPr lang="en-US"/>
              <a:t>Because of this, every game object has a “world position”, and a “local position”. </a:t>
            </a:r>
            <a:endParaRPr lang="en-US" dirty="0"/>
          </a:p>
        </p:txBody>
      </p:sp>
    </p:spTree>
    <p:extLst>
      <p:ext uri="{BB962C8B-B14F-4D97-AF65-F5344CB8AC3E}">
        <p14:creationId xmlns:p14="http://schemas.microsoft.com/office/powerpoint/2010/main" val="308129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34" y="496330"/>
            <a:ext cx="3531141" cy="369332"/>
          </a:xfrm>
          <a:prstGeom prst="rect">
            <a:avLst/>
          </a:prstGeom>
          <a:noFill/>
        </p:spPr>
        <p:txBody>
          <a:bodyPr wrap="square" rtlCol="0">
            <a:spAutoFit/>
          </a:bodyPr>
          <a:lstStyle/>
          <a:p>
            <a:r>
              <a:rPr lang="en-US" dirty="0"/>
              <a:t>With the parent selected . . .</a:t>
            </a:r>
          </a:p>
        </p:txBody>
      </p:sp>
      <p:pic>
        <p:nvPicPr>
          <p:cNvPr id="6" name="Picture 5"/>
          <p:cNvPicPr>
            <a:picLocks noChangeAspect="1"/>
          </p:cNvPicPr>
          <p:nvPr/>
        </p:nvPicPr>
        <p:blipFill rotWithShape="1">
          <a:blip r:embed="rId2"/>
          <a:srcRect l="1" r="249" b="73334"/>
          <a:stretch/>
        </p:blipFill>
        <p:spPr>
          <a:xfrm>
            <a:off x="0" y="1449423"/>
            <a:ext cx="12161520" cy="1828800"/>
          </a:xfrm>
          <a:prstGeom prst="rect">
            <a:avLst/>
          </a:prstGeom>
        </p:spPr>
      </p:pic>
      <p:sp>
        <p:nvSpPr>
          <p:cNvPr id="7" name="Arrow: Down 6"/>
          <p:cNvSpPr/>
          <p:nvPr/>
        </p:nvSpPr>
        <p:spPr>
          <a:xfrm>
            <a:off x="257134" y="914401"/>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a:off x="10535054" y="914401"/>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82129" y="301559"/>
            <a:ext cx="4241258" cy="923330"/>
          </a:xfrm>
          <a:prstGeom prst="rect">
            <a:avLst/>
          </a:prstGeom>
          <a:noFill/>
        </p:spPr>
        <p:txBody>
          <a:bodyPr wrap="square" rtlCol="0">
            <a:spAutoFit/>
          </a:bodyPr>
          <a:lstStyle/>
          <a:p>
            <a:r>
              <a:rPr lang="en-US" dirty="0"/>
              <a:t>-The parent’s “world position” is (0,0,0).</a:t>
            </a:r>
          </a:p>
          <a:p>
            <a:r>
              <a:rPr lang="en-US" dirty="0"/>
              <a:t>-The parent has no local position, because it is not a child to anything. </a:t>
            </a:r>
          </a:p>
        </p:txBody>
      </p:sp>
      <p:pic>
        <p:nvPicPr>
          <p:cNvPr id="11" name="Picture 10"/>
          <p:cNvPicPr>
            <a:picLocks noChangeAspect="1"/>
          </p:cNvPicPr>
          <p:nvPr/>
        </p:nvPicPr>
        <p:blipFill rotWithShape="1">
          <a:blip r:embed="rId3"/>
          <a:srcRect b="73333"/>
          <a:stretch/>
        </p:blipFill>
        <p:spPr>
          <a:xfrm>
            <a:off x="0" y="5014052"/>
            <a:ext cx="12192000" cy="1828800"/>
          </a:xfrm>
          <a:prstGeom prst="rect">
            <a:avLst/>
          </a:prstGeom>
        </p:spPr>
      </p:pic>
      <p:sp>
        <p:nvSpPr>
          <p:cNvPr id="12" name="Arrow: Down 11"/>
          <p:cNvSpPr/>
          <p:nvPr/>
        </p:nvSpPr>
        <p:spPr>
          <a:xfrm>
            <a:off x="10535053" y="4510393"/>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257133" y="4563895"/>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8521" y="4151468"/>
            <a:ext cx="3531141" cy="369332"/>
          </a:xfrm>
          <a:prstGeom prst="rect">
            <a:avLst/>
          </a:prstGeom>
          <a:noFill/>
        </p:spPr>
        <p:txBody>
          <a:bodyPr wrap="square" rtlCol="0">
            <a:spAutoFit/>
          </a:bodyPr>
          <a:lstStyle/>
          <a:p>
            <a:r>
              <a:rPr lang="en-US" dirty="0"/>
              <a:t>With the child selected . . .</a:t>
            </a:r>
          </a:p>
        </p:txBody>
      </p:sp>
      <p:sp>
        <p:nvSpPr>
          <p:cNvPr id="15" name="TextBox 14"/>
          <p:cNvSpPr txBox="1"/>
          <p:nvPr/>
        </p:nvSpPr>
        <p:spPr>
          <a:xfrm>
            <a:off x="7519481" y="3901114"/>
            <a:ext cx="4342752" cy="646331"/>
          </a:xfrm>
          <a:prstGeom prst="rect">
            <a:avLst/>
          </a:prstGeom>
          <a:noFill/>
        </p:spPr>
        <p:txBody>
          <a:bodyPr wrap="square" rtlCol="0">
            <a:spAutoFit/>
          </a:bodyPr>
          <a:lstStyle/>
          <a:p>
            <a:r>
              <a:rPr lang="en-US" dirty="0"/>
              <a:t>-The parent’s “world position” is (-2 ,-2 ,0).</a:t>
            </a:r>
          </a:p>
          <a:p>
            <a:r>
              <a:rPr lang="en-US" dirty="0"/>
              <a:t>-The child’s “local position” is (-2, -2, 0).</a:t>
            </a:r>
          </a:p>
        </p:txBody>
      </p:sp>
    </p:spTree>
    <p:extLst>
      <p:ext uri="{BB962C8B-B14F-4D97-AF65-F5344CB8AC3E}">
        <p14:creationId xmlns:p14="http://schemas.microsoft.com/office/powerpoint/2010/main" val="13163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we move the parent object?</a:t>
            </a:r>
          </a:p>
        </p:txBody>
      </p:sp>
      <p:sp>
        <p:nvSpPr>
          <p:cNvPr id="3" name="Content Placeholder 2"/>
          <p:cNvSpPr>
            <a:spLocks noGrp="1"/>
          </p:cNvSpPr>
          <p:nvPr>
            <p:ph idx="1"/>
          </p:nvPr>
        </p:nvSpPr>
        <p:spPr/>
        <p:txBody>
          <a:bodyPr/>
          <a:lstStyle/>
          <a:p>
            <a:r>
              <a:rPr lang="en-US" dirty="0"/>
              <a:t>If we move the parent object, the child’s transform will follow. However, in the inspector, it will look the same. This is because the inspector shows the local position. If the Game Object does not have a local position, then it shows the World Position.</a:t>
            </a:r>
          </a:p>
        </p:txBody>
      </p:sp>
    </p:spTree>
    <p:extLst>
      <p:ext uri="{BB962C8B-B14F-4D97-AF65-F5344CB8AC3E}">
        <p14:creationId xmlns:p14="http://schemas.microsoft.com/office/powerpoint/2010/main" val="98926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34" y="496330"/>
            <a:ext cx="3531141" cy="369332"/>
          </a:xfrm>
          <a:prstGeom prst="rect">
            <a:avLst/>
          </a:prstGeom>
          <a:noFill/>
        </p:spPr>
        <p:txBody>
          <a:bodyPr wrap="square" rtlCol="0">
            <a:spAutoFit/>
          </a:bodyPr>
          <a:lstStyle/>
          <a:p>
            <a:r>
              <a:rPr lang="en-US" dirty="0"/>
              <a:t>With the parent selected . . .</a:t>
            </a:r>
          </a:p>
        </p:txBody>
      </p:sp>
      <p:pic>
        <p:nvPicPr>
          <p:cNvPr id="5" name="Picture 4"/>
          <p:cNvPicPr>
            <a:picLocks noChangeAspect="1"/>
          </p:cNvPicPr>
          <p:nvPr/>
        </p:nvPicPr>
        <p:blipFill rotWithShape="1">
          <a:blip r:embed="rId2"/>
          <a:srcRect l="1" r="249" b="73334"/>
          <a:stretch/>
        </p:blipFill>
        <p:spPr>
          <a:xfrm>
            <a:off x="0" y="1449423"/>
            <a:ext cx="12161520" cy="1828800"/>
          </a:xfrm>
          <a:prstGeom prst="rect">
            <a:avLst/>
          </a:prstGeom>
        </p:spPr>
      </p:pic>
      <p:sp>
        <p:nvSpPr>
          <p:cNvPr id="6" name="Arrow: Down 5"/>
          <p:cNvSpPr/>
          <p:nvPr/>
        </p:nvSpPr>
        <p:spPr>
          <a:xfrm>
            <a:off x="257134" y="914401"/>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p:cNvSpPr/>
          <p:nvPr/>
        </p:nvSpPr>
        <p:spPr>
          <a:xfrm>
            <a:off x="10535054" y="914401"/>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782129" y="301559"/>
            <a:ext cx="4080104" cy="923330"/>
          </a:xfrm>
          <a:prstGeom prst="rect">
            <a:avLst/>
          </a:prstGeom>
          <a:noFill/>
        </p:spPr>
        <p:txBody>
          <a:bodyPr wrap="square" rtlCol="0">
            <a:spAutoFit/>
          </a:bodyPr>
          <a:lstStyle/>
          <a:p>
            <a:r>
              <a:rPr lang="en-US" dirty="0"/>
              <a:t>The parent’s “world position” is (10,0,0).</a:t>
            </a:r>
          </a:p>
          <a:p>
            <a:r>
              <a:rPr lang="en-US" dirty="0"/>
              <a:t>The parent has no local position, because it is not a child to anything. </a:t>
            </a:r>
          </a:p>
        </p:txBody>
      </p:sp>
      <p:pic>
        <p:nvPicPr>
          <p:cNvPr id="9" name="Picture 8"/>
          <p:cNvPicPr>
            <a:picLocks noChangeAspect="1"/>
          </p:cNvPicPr>
          <p:nvPr/>
        </p:nvPicPr>
        <p:blipFill rotWithShape="1">
          <a:blip r:embed="rId3"/>
          <a:srcRect b="73333"/>
          <a:stretch/>
        </p:blipFill>
        <p:spPr>
          <a:xfrm>
            <a:off x="0" y="5014052"/>
            <a:ext cx="12192000" cy="1828800"/>
          </a:xfrm>
          <a:prstGeom prst="rect">
            <a:avLst/>
          </a:prstGeom>
        </p:spPr>
      </p:pic>
      <p:sp>
        <p:nvSpPr>
          <p:cNvPr id="10" name="Arrow: Down 9"/>
          <p:cNvSpPr/>
          <p:nvPr/>
        </p:nvSpPr>
        <p:spPr>
          <a:xfrm>
            <a:off x="10535053" y="4510393"/>
            <a:ext cx="1152079" cy="15564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a:off x="257133" y="4563895"/>
            <a:ext cx="1527243" cy="1449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8521" y="4151468"/>
            <a:ext cx="3531141" cy="369332"/>
          </a:xfrm>
          <a:prstGeom prst="rect">
            <a:avLst/>
          </a:prstGeom>
          <a:noFill/>
        </p:spPr>
        <p:txBody>
          <a:bodyPr wrap="square" rtlCol="0">
            <a:spAutoFit/>
          </a:bodyPr>
          <a:lstStyle/>
          <a:p>
            <a:r>
              <a:rPr lang="en-US" dirty="0"/>
              <a:t>With the child selected . . .</a:t>
            </a:r>
          </a:p>
        </p:txBody>
      </p:sp>
      <p:sp>
        <p:nvSpPr>
          <p:cNvPr id="13" name="TextBox 12"/>
          <p:cNvSpPr txBox="1"/>
          <p:nvPr/>
        </p:nvSpPr>
        <p:spPr>
          <a:xfrm>
            <a:off x="7538936" y="3901114"/>
            <a:ext cx="4323297" cy="646331"/>
          </a:xfrm>
          <a:prstGeom prst="rect">
            <a:avLst/>
          </a:prstGeom>
          <a:noFill/>
        </p:spPr>
        <p:txBody>
          <a:bodyPr wrap="square" rtlCol="0">
            <a:spAutoFit/>
          </a:bodyPr>
          <a:lstStyle/>
          <a:p>
            <a:r>
              <a:rPr lang="en-US" dirty="0"/>
              <a:t>The parent’s “world position” is (8,-2,0).</a:t>
            </a:r>
          </a:p>
          <a:p>
            <a:r>
              <a:rPr lang="en-US" dirty="0"/>
              <a:t>The child’s “local position” is still (-2, -2, 0).</a:t>
            </a:r>
          </a:p>
        </p:txBody>
      </p:sp>
    </p:spTree>
    <p:extLst>
      <p:ext uri="{BB962C8B-B14F-4D97-AF65-F5344CB8AC3E}">
        <p14:creationId xmlns:p14="http://schemas.microsoft.com/office/powerpoint/2010/main" val="147639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403</Words>
  <Application>Microsoft Office PowerPoint</Application>
  <PresentationFormat>Custom</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Unity “Parenting”</vt:lpstr>
      <vt:lpstr>This is what your hierarchy probably looks like</vt:lpstr>
      <vt:lpstr>What about complicated, large scenes?</vt:lpstr>
      <vt:lpstr>Unit’s solution? Parenting!</vt:lpstr>
      <vt:lpstr>Game-Objects have a “parent/child” relationship</vt:lpstr>
      <vt:lpstr>Every Game objects “transform” component (position, rotation, and scale) is now relative to the parent.</vt:lpstr>
      <vt:lpstr>PowerPoint Presentation</vt:lpstr>
      <vt:lpstr>What happens if we move the parent object?</vt:lpstr>
      <vt:lpstr>PowerPoint Presentation</vt:lpstr>
      <vt:lpstr>Think of it like a box. </vt:lpstr>
      <vt:lpstr>TLDR;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“Parenting”</dc:title>
  <dc:creator>Jonathan Holden</dc:creator>
  <cp:lastModifiedBy>Gregory Neat</cp:lastModifiedBy>
  <cp:revision>14</cp:revision>
  <dcterms:created xsi:type="dcterms:W3CDTF">2017-04-04T18:31:59Z</dcterms:created>
  <dcterms:modified xsi:type="dcterms:W3CDTF">2017-04-05T03:04:03Z</dcterms:modified>
</cp:coreProperties>
</file>