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57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0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6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6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7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F115-EBEB-416A-9A91-A9FEED12AB3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E450-51EA-4E25-8327-45E1B126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– Simple Animations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7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to make a simple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sprite sheet</a:t>
            </a:r>
          </a:p>
          <a:p>
            <a:r>
              <a:rPr lang="en-US" dirty="0" smtClean="0"/>
              <a:t>These are individual images, stored as </a:t>
            </a:r>
            <a:r>
              <a:rPr lang="en-US" dirty="0" err="1" smtClean="0"/>
              <a:t>png’s</a:t>
            </a:r>
            <a:r>
              <a:rPr lang="en-US" dirty="0" smtClean="0"/>
              <a:t>, with no background</a:t>
            </a:r>
          </a:p>
          <a:p>
            <a:r>
              <a:rPr lang="en-US" dirty="0" smtClean="0"/>
              <a:t>Like a flip-o-</a:t>
            </a:r>
            <a:r>
              <a:rPr lang="en-US" dirty="0" err="1" smtClean="0"/>
              <a:t>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8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6491"/>
            <a:ext cx="1024043" cy="1853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78" y="4517348"/>
            <a:ext cx="1024043" cy="18713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55" y="4767207"/>
            <a:ext cx="1292245" cy="16335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0200" y="316468"/>
            <a:ext cx="6751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Sprite Sheet Generation</a:t>
            </a:r>
          </a:p>
          <a:p>
            <a:endParaRPr lang="en-US" sz="4000" dirty="0"/>
          </a:p>
          <a:p>
            <a:pPr marL="742950" indent="-742950">
              <a:buAutoNum type="arabicParenR"/>
            </a:pPr>
            <a:r>
              <a:rPr lang="en-US" sz="4000" dirty="0" smtClean="0"/>
              <a:t>make independent images</a:t>
            </a:r>
          </a:p>
          <a:p>
            <a:pPr marL="742950" indent="-742950">
              <a:buAutoNum type="arabicParenR"/>
            </a:pPr>
            <a:r>
              <a:rPr lang="en-US" sz="4000" dirty="0"/>
              <a:t>s</a:t>
            </a:r>
            <a:r>
              <a:rPr lang="en-US" sz="4000" dirty="0" smtClean="0"/>
              <a:t>tore each as </a:t>
            </a:r>
            <a:r>
              <a:rPr lang="en-US" sz="4000" dirty="0" err="1" smtClean="0"/>
              <a:t>png</a:t>
            </a:r>
            <a:r>
              <a:rPr lang="en-US" sz="4000" dirty="0" smtClean="0"/>
              <a:t> file</a:t>
            </a:r>
          </a:p>
          <a:p>
            <a:pPr marL="742950" indent="-742950">
              <a:buAutoNum type="arabicParenR"/>
            </a:pPr>
            <a:r>
              <a:rPr lang="en-US" sz="4000" dirty="0"/>
              <a:t>i</a:t>
            </a:r>
            <a:r>
              <a:rPr lang="en-US" sz="4000" dirty="0" smtClean="0"/>
              <a:t>nsert pictures back into </a:t>
            </a:r>
            <a:r>
              <a:rPr lang="en-US" sz="4000" dirty="0" err="1" smtClean="0"/>
              <a:t>ppt</a:t>
            </a:r>
            <a:endParaRPr lang="en-US" sz="4000" dirty="0" smtClean="0"/>
          </a:p>
          <a:p>
            <a:pPr marL="742950" indent="-742950">
              <a:buAutoNum type="arabicParenR"/>
            </a:pPr>
            <a:r>
              <a:rPr lang="en-US" sz="4000" dirty="0"/>
              <a:t>s</a:t>
            </a:r>
            <a:r>
              <a:rPr lang="en-US" sz="4000" dirty="0" smtClean="0"/>
              <a:t>tore slide as </a:t>
            </a:r>
            <a:r>
              <a:rPr lang="en-US" sz="4000" dirty="0" err="1" smtClean="0"/>
              <a:t>png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169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2743"/>
            <a:ext cx="1024043" cy="1853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78" y="2133600"/>
            <a:ext cx="1024043" cy="18713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55" y="2383459"/>
            <a:ext cx="1292245" cy="16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381000"/>
            <a:ext cx="750308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Sprite Sheet : remove background</a:t>
            </a:r>
          </a:p>
          <a:p>
            <a:endParaRPr lang="en-US" sz="4000" dirty="0"/>
          </a:p>
          <a:p>
            <a:pPr marL="742950" indent="-742950">
              <a:buAutoNum type="arabicParenR"/>
            </a:pPr>
            <a:r>
              <a:rPr lang="en-US" sz="4000" dirty="0" smtClean="0"/>
              <a:t>use website lunapic.com</a:t>
            </a:r>
          </a:p>
          <a:p>
            <a:pPr marL="742950" indent="-742950">
              <a:buAutoNum type="arabicParenR"/>
            </a:pPr>
            <a:r>
              <a:rPr lang="en-US" sz="4000" dirty="0"/>
              <a:t>s</a:t>
            </a:r>
            <a:r>
              <a:rPr lang="en-US" sz="4000" dirty="0" smtClean="0"/>
              <a:t>elect edit</a:t>
            </a:r>
          </a:p>
          <a:p>
            <a:pPr marL="742950" indent="-742950">
              <a:buAutoNum type="arabicParenR"/>
            </a:pPr>
            <a:r>
              <a:rPr lang="en-US" sz="4000" dirty="0"/>
              <a:t>s</a:t>
            </a:r>
            <a:r>
              <a:rPr lang="en-US" sz="4000" dirty="0" smtClean="0"/>
              <a:t>elect transparent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Load picture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click on your image background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click apply threshold</a:t>
            </a:r>
          </a:p>
          <a:p>
            <a:pPr marL="742950" indent="-742950">
              <a:buAutoNum type="arabicParenR"/>
            </a:pPr>
            <a:r>
              <a:rPr lang="en-US" sz="4000" dirty="0"/>
              <a:t>s</a:t>
            </a:r>
            <a:r>
              <a:rPr lang="en-US" sz="4000" dirty="0" smtClean="0"/>
              <a:t>ave file (gif)</a:t>
            </a:r>
          </a:p>
          <a:p>
            <a:r>
              <a:rPr lang="en-US" sz="4000" dirty="0" smtClean="0"/>
              <a:t>(background is gone!)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680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Sheet – load into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new asset (</a:t>
            </a:r>
            <a:r>
              <a:rPr lang="en-US" dirty="0" err="1" smtClean="0"/>
              <a:t>gif,png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Change inspector sprite mode to “multiple”</a:t>
            </a:r>
          </a:p>
          <a:p>
            <a:r>
              <a:rPr lang="en-US" dirty="0" smtClean="0"/>
              <a:t>Press apply</a:t>
            </a:r>
          </a:p>
          <a:p>
            <a:r>
              <a:rPr lang="en-US" dirty="0" smtClean="0"/>
              <a:t>Open inspector sprite editor</a:t>
            </a:r>
          </a:p>
          <a:p>
            <a:r>
              <a:rPr lang="en-US" dirty="0" smtClean="0"/>
              <a:t>Click slice, slice, apply</a:t>
            </a:r>
          </a:p>
          <a:p>
            <a:r>
              <a:rPr lang="en-US" dirty="0" smtClean="0"/>
              <a:t>Load sprite sheet asset into </a:t>
            </a:r>
            <a:r>
              <a:rPr lang="en-US" dirty="0" smtClean="0"/>
              <a:t>scene (not hierarchy)</a:t>
            </a:r>
            <a:endParaRPr lang="en-US" dirty="0" smtClean="0"/>
          </a:p>
          <a:p>
            <a:r>
              <a:rPr lang="en-US" dirty="0" smtClean="0"/>
              <a:t>Press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5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</a:t>
            </a:r>
            <a:r>
              <a:rPr lang="en-US" dirty="0" err="1" smtClean="0"/>
              <a:t>RocketMan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(see animation)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3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130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Unity – Simple Animations</vt:lpstr>
      <vt:lpstr>Recipe to make a simple Animation</vt:lpstr>
      <vt:lpstr>PowerPoint Presentation</vt:lpstr>
      <vt:lpstr>PowerPoint Presentation</vt:lpstr>
      <vt:lpstr>PowerPoint Presentation</vt:lpstr>
      <vt:lpstr>Sprite Sheet – load into Unity</vt:lpstr>
      <vt:lpstr>Lab RocketMan (see animation)</vt:lpstr>
    </vt:vector>
  </TitlesOfParts>
  <Company>GUSD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Neat</dc:creator>
  <cp:lastModifiedBy>GPa</cp:lastModifiedBy>
  <cp:revision>10</cp:revision>
  <dcterms:created xsi:type="dcterms:W3CDTF">2016-04-06T02:59:46Z</dcterms:created>
  <dcterms:modified xsi:type="dcterms:W3CDTF">2018-03-20T16:55:39Z</dcterms:modified>
</cp:coreProperties>
</file>