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744" y="8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46C4-D0B1-468C-AD59-768828BE789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5FB3-A852-4788-9070-0629C0B2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43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46C4-D0B1-468C-AD59-768828BE789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5FB3-A852-4788-9070-0629C0B2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8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46C4-D0B1-468C-AD59-768828BE789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5FB3-A852-4788-9070-0629C0B2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6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46C4-D0B1-468C-AD59-768828BE789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5FB3-A852-4788-9070-0629C0B2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56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46C4-D0B1-468C-AD59-768828BE789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5FB3-A852-4788-9070-0629C0B2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1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46C4-D0B1-468C-AD59-768828BE789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5FB3-A852-4788-9070-0629C0B2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8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46C4-D0B1-468C-AD59-768828BE789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5FB3-A852-4788-9070-0629C0B2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1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46C4-D0B1-468C-AD59-768828BE789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5FB3-A852-4788-9070-0629C0B2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5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46C4-D0B1-468C-AD59-768828BE789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5FB3-A852-4788-9070-0629C0B2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9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46C4-D0B1-468C-AD59-768828BE789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5FB3-A852-4788-9070-0629C0B2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7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46C4-D0B1-468C-AD59-768828BE789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5FB3-A852-4788-9070-0629C0B2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4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846C4-D0B1-468C-AD59-768828BE789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65FB3-A852-4788-9070-0629C0B2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Unity -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91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have at least one </a:t>
            </a:r>
            <a:r>
              <a:rPr lang="en-US" dirty="0" err="1" smtClean="0"/>
              <a:t>GameObject</a:t>
            </a:r>
            <a:r>
              <a:rPr lang="en-US" dirty="0" smtClean="0"/>
              <a:t> to write code.</a:t>
            </a:r>
          </a:p>
          <a:p>
            <a:r>
              <a:rPr lang="en-US" dirty="0" smtClean="0"/>
              <a:t>Code is a component so it must be added to a </a:t>
            </a:r>
            <a:r>
              <a:rPr lang="en-US" dirty="0" err="1" smtClean="0"/>
              <a:t>GameObject</a:t>
            </a:r>
            <a:r>
              <a:rPr lang="en-US" dirty="0" smtClean="0"/>
              <a:t> (that is why at least one is needed).</a:t>
            </a:r>
          </a:p>
          <a:p>
            <a:r>
              <a:rPr lang="en-US" dirty="0" smtClean="0"/>
              <a:t>We are using C# (but JavaScript also works)</a:t>
            </a:r>
          </a:p>
          <a:p>
            <a:r>
              <a:rPr lang="en-US" dirty="0" err="1" smtClean="0"/>
              <a:t>MonoDevelop</a:t>
            </a:r>
            <a:r>
              <a:rPr lang="en-US" dirty="0" smtClean="0"/>
              <a:t> is the IDE that we will use (could use </a:t>
            </a:r>
            <a:r>
              <a:rPr lang="en-US" dirty="0" err="1" smtClean="0"/>
              <a:t>NotePad</a:t>
            </a:r>
            <a:r>
              <a:rPr lang="en-US" dirty="0" smtClean="0"/>
              <a:t>++)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181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your code within the IDE (press f8)</a:t>
            </a:r>
          </a:p>
          <a:p>
            <a:r>
              <a:rPr lang="en-US" dirty="0" smtClean="0"/>
              <a:t>Play your movie to run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00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829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 err="1"/>
              <a:t>UnityEngine</a:t>
            </a:r>
            <a:r>
              <a:rPr lang="en-US" dirty="0"/>
              <a:t>;</a:t>
            </a:r>
          </a:p>
          <a:p>
            <a:r>
              <a:rPr lang="en-US" dirty="0"/>
              <a:t>using </a:t>
            </a:r>
            <a:r>
              <a:rPr lang="en-US" dirty="0" err="1"/>
              <a:t>System.Collections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deltaX</a:t>
            </a:r>
            <a:r>
              <a:rPr lang="en-US" dirty="0"/>
              <a:t> : </a:t>
            </a:r>
            <a:r>
              <a:rPr lang="en-US" dirty="0" err="1"/>
              <a:t>MonoBehaviour</a:t>
            </a:r>
            <a:r>
              <a:rPr lang="en-US" dirty="0"/>
              <a:t> {</a:t>
            </a:r>
          </a:p>
          <a:p>
            <a:r>
              <a:rPr lang="en-US" dirty="0"/>
              <a:t>	public </a:t>
            </a:r>
            <a:r>
              <a:rPr lang="en-US" dirty="0" err="1"/>
              <a:t>int</a:t>
            </a:r>
            <a:r>
              <a:rPr lang="en-US" dirty="0"/>
              <a:t> counter;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void Start () </a:t>
            </a:r>
            <a:r>
              <a:rPr lang="en-US" dirty="0" smtClean="0"/>
              <a:t>{</a:t>
            </a:r>
          </a:p>
          <a:p>
            <a:endParaRPr lang="en-US" dirty="0" smtClean="0"/>
          </a:p>
          <a:p>
            <a:r>
              <a:rPr lang="en-US" dirty="0" smtClean="0"/>
              <a:t>		</a:t>
            </a:r>
            <a:r>
              <a:rPr lang="en-US" dirty="0"/>
              <a:t>counter = 0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 err="1"/>
              <a:t>Debug.Log</a:t>
            </a:r>
            <a:r>
              <a:rPr lang="en-US" dirty="0"/>
              <a:t> </a:t>
            </a:r>
            <a:r>
              <a:rPr lang="en-US" dirty="0" smtClean="0"/>
              <a:t>(“The value of counter is: “+ counter);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	void Update () 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	counter = 5;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Debug.Log</a:t>
            </a:r>
            <a:r>
              <a:rPr lang="en-US" dirty="0" smtClean="0"/>
              <a:t>(“The counter variable  can also be changed here: “+counter);</a:t>
            </a:r>
            <a:endParaRPr lang="en-US" dirty="0"/>
          </a:p>
          <a:p>
            <a:r>
              <a:rPr lang="en-US" dirty="0"/>
              <a:t>	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1600200" y="5078313"/>
            <a:ext cx="5105400" cy="162728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The value of the counter is: 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counter variable can also be changed here: 5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counter variable can also be changed here: 5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counter variable can also be changed here: 5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counter variable can also be changed here: 5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counter variable can also be changed here: 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222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the necessary code so that sequential </a:t>
            </a:r>
            <a:r>
              <a:rPr lang="en-US" dirty="0" err="1" smtClean="0"/>
              <a:t>intergers</a:t>
            </a:r>
            <a:r>
              <a:rPr lang="en-US" dirty="0" smtClean="0"/>
              <a:t> appear in the console window.</a:t>
            </a:r>
          </a:p>
          <a:p>
            <a:r>
              <a:rPr lang="en-US" dirty="0" smtClean="0"/>
              <a:t>The code should count forever.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047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173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Intro to Unity - code</vt:lpstr>
      <vt:lpstr>Steps</vt:lpstr>
      <vt:lpstr>Code Generation Process</vt:lpstr>
      <vt:lpstr>PowerPoint Presentation</vt:lpstr>
      <vt:lpstr>Lab</vt:lpstr>
    </vt:vector>
  </TitlesOfParts>
  <Company>GUSD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Unity - code</dc:title>
  <dc:creator>Gregory Neat</dc:creator>
  <cp:lastModifiedBy>Gregory Neat</cp:lastModifiedBy>
  <cp:revision>6</cp:revision>
  <dcterms:created xsi:type="dcterms:W3CDTF">2016-04-11T00:05:31Z</dcterms:created>
  <dcterms:modified xsi:type="dcterms:W3CDTF">2016-04-13T04:08:13Z</dcterms:modified>
</cp:coreProperties>
</file>