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a1389a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a1389a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 Converter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complete program (in a language of your choice)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the user to enter a binary number (of any number of digits)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Outputs to the screen the decimal equivalent of the entered binary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the user to enter a decimal number (of any number of digits)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Outputs to the screen the binary equivalent of the entered decimal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