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hXPTRJejOmRLOiov1IwpjYCPQ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74876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5e27487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e274876f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5e274876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5e274876f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5e274876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e3a48e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g5e3a48e0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lang="en-US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: Compound Assignment Operators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74876fc_0_0"/>
          <p:cNvSpPr txBox="1"/>
          <p:nvPr/>
        </p:nvSpPr>
        <p:spPr>
          <a:xfrm>
            <a:off x="1722150" y="243825"/>
            <a:ext cx="5471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Compound Assignment Operators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274876fc_0_0"/>
          <p:cNvSpPr txBox="1"/>
          <p:nvPr/>
        </p:nvSpPr>
        <p:spPr>
          <a:xfrm>
            <a:off x="396250" y="1645925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Equivalent ways of writing the same code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Won’t change how your program looks or runs from the user’s perspective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It’s cool to do this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e274876fc_0_5"/>
          <p:cNvSpPr txBox="1"/>
          <p:nvPr/>
        </p:nvSpPr>
        <p:spPr>
          <a:xfrm>
            <a:off x="1722150" y="243825"/>
            <a:ext cx="5471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Compound Assignment Operators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e274876fc_0_5"/>
          <p:cNvSpPr txBox="1"/>
          <p:nvPr/>
        </p:nvSpPr>
        <p:spPr>
          <a:xfrm>
            <a:off x="396250" y="1645925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 x = 6;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x = x + 1;    equivalent to: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x = x*5;		equivalent to: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x = x - 10;	equivalent to:	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e274876fc_0_5"/>
          <p:cNvSpPr txBox="1"/>
          <p:nvPr/>
        </p:nvSpPr>
        <p:spPr>
          <a:xfrm>
            <a:off x="5501650" y="2578325"/>
            <a:ext cx="31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x++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x*=5;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x-=10;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e274876fc_0_11"/>
          <p:cNvSpPr txBox="1"/>
          <p:nvPr/>
        </p:nvSpPr>
        <p:spPr>
          <a:xfrm>
            <a:off x="1722150" y="243825"/>
            <a:ext cx="5471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Compound Assignment Operators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g5e274876fc_0_11"/>
          <p:cNvSpPr txBox="1"/>
          <p:nvPr/>
        </p:nvSpPr>
        <p:spPr>
          <a:xfrm>
            <a:off x="122050" y="1645925"/>
            <a:ext cx="9144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1.    += (compound addition assignment operator)</a:t>
            </a:r>
            <a:endParaRPr sz="180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2.    -=  (compound subtraction assignment operator)</a:t>
            </a:r>
            <a:endParaRPr sz="180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3.    *= (compound multiplication assignment operator)</a:t>
            </a:r>
            <a:endParaRPr sz="180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4.    /= (compound division assignment operator)</a:t>
            </a:r>
            <a:endParaRPr sz="180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55600" lvl="0" marL="10160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5.    %= (compound modulo assignment operator)</a:t>
            </a:r>
            <a:endParaRPr sz="180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e3a48e041_0_0"/>
          <p:cNvSpPr txBox="1"/>
          <p:nvPr/>
        </p:nvSpPr>
        <p:spPr>
          <a:xfrm>
            <a:off x="803800" y="1584625"/>
            <a:ext cx="8243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Review your Frogger Final program and replace all assignment operators with compound assignment operators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comment out the old code in case you make a boo-boo so you can find your change easy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Run the code and verify you didn’t break it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arenR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 the future, use these if you would like.  I don’t care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