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l1bdNwrkDDWPV4v6LTK9/rE4D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3d8ebbe7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e3d8ebbe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3d8ebbe7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3d8ebbe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3a48e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5e3a48e0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3d8ebbe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5e3d8ebbe7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3d8ebb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5e3d8ebbe7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3d8ebb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5e3d8ebbe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274876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5e27487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3d8ebbe7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5e3d8ebb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3d8ebbe7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5e3d8ebbe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3d8ebbe7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5e3d8ebbe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3d8ebbe7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5e3d8ebbe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3d8ebbe7_0_6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5e3d8ebbe7_0_62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g5e3d8ebbe7_0_62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g5e3d8ebbe7_0_6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5e3d8ebbe7_0_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5e3d8ebbe7_0_6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3d8ebbe7_0_6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5e3d8ebbe7_0_6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g5e3d8ebbe7_0_6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5e3d8ebbe7_0_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5e3d8ebbe7_0_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3d8ebbe7_0_7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5e3d8ebbe7_0_7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87" name="Google Shape;87;g5e3d8ebbe7_0_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5e3d8ebbe7_0_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5e3d8ebbe7_0_7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5e3d8ebbe7_0_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5e3d8ebbe7_0_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5e3d8ebbe7_0_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e3d8ebbe7_0_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5e3d8ebbe7_0_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g5e3d8ebbe7_0_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5e3d8ebbe7_0_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5e3d8ebbe7_0_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e3d8ebbe7_0_2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5e3d8ebbe7_0_2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g5e3d8ebbe7_0_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5e3d8ebbe7_0_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5e3d8ebbe7_0_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e3d8ebbe7_0_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5e3d8ebbe7_0_28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g5e3d8ebbe7_0_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5e3d8ebbe7_0_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5e3d8ebbe7_0_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e3d8ebbe7_0_3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5e3d8ebbe7_0_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g5e3d8ebbe7_0_3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7" name="Google Shape;47;g5e3d8ebbe7_0_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5e3d8ebbe7_0_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5e3d8ebbe7_0_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3d8ebbe7_0_4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5e3d8ebbe7_0_4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53" name="Google Shape;53;g5e3d8ebbe7_0_4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4" name="Google Shape;54;g5e3d8ebbe7_0_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5e3d8ebbe7_0_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5e3d8ebbe7_0_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3d8ebbe7_0_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5e3d8ebbe7_0_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5e3d8ebbe7_0_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5e3d8ebbe7_0_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3d8ebbe7_0_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5e3d8ebbe7_0_5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g5e3d8ebbe7_0_5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g5e3d8ebbe7_0_5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g5e3d8ebbe7_0_5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g5e3d8ebbe7_0_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5e3d8ebbe7_0_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5e3d8ebbe7_0_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5e3d8ebbe7_0_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g5e3d8ebbe7_0_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g5e3d8ebbe7_0_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g5e3d8ebbe7_0_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g5e3d8ebbe7_0_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</a:t>
            </a:r>
            <a:r>
              <a:rPr b="0" i="0" lang="en-US" sz="4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asting &amp; Ranges of primitives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e3d8ebbe7_0_115"/>
          <p:cNvSpPr txBox="1"/>
          <p:nvPr/>
        </p:nvSpPr>
        <p:spPr>
          <a:xfrm>
            <a:off x="1722150" y="243825"/>
            <a:ext cx="5471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Look at the Canvas rand method definition...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5e3d8ebbe7_0_115"/>
          <p:cNvSpPr txBox="1"/>
          <p:nvPr/>
        </p:nvSpPr>
        <p:spPr>
          <a:xfrm>
            <a:off x="698675" y="200095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(int)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(Math.random()*r);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g5e3d8ebbe7_0_115"/>
          <p:cNvCxnSpPr/>
          <p:nvPr/>
        </p:nvCxnSpPr>
        <p:spPr>
          <a:xfrm rot="10800000">
            <a:off x="1232500" y="2662950"/>
            <a:ext cx="17100" cy="84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g5e3d8ebbe7_0_115"/>
          <p:cNvSpPr txBox="1"/>
          <p:nvPr/>
        </p:nvSpPr>
        <p:spPr>
          <a:xfrm>
            <a:off x="196625" y="3505950"/>
            <a:ext cx="7701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command “casts” the double to an integer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casting a double to an integer has the effect of chopping off the decimal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(int)(17.5) = 17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above expression generates random integers from (and including) 0 up to (and including) r - 1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3d8ebbe7_1_1"/>
          <p:cNvSpPr txBox="1"/>
          <p:nvPr/>
        </p:nvSpPr>
        <p:spPr>
          <a:xfrm>
            <a:off x="570150" y="762000"/>
            <a:ext cx="948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int john;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double sam;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EasyReader sue = new EasyReader();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sam = sue.readDouble();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john = (int)sam;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  </a:t>
            </a:r>
            <a:r>
              <a:rPr lang="en-US" sz="3600">
                <a:solidFill>
                  <a:srgbClr val="FF3300"/>
                </a:solidFill>
              </a:rPr>
              <a:t>casting</a:t>
            </a:r>
            <a:endParaRPr sz="3600">
              <a:solidFill>
                <a:srgbClr val="FF33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(truncates towards zero)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If sam = 5.9, john = 5!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67" name="Google Shape;167;g5e3d8ebbe7_1_1"/>
          <p:cNvSpPr txBox="1"/>
          <p:nvPr/>
        </p:nvSpPr>
        <p:spPr>
          <a:xfrm>
            <a:off x="1453700" y="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Another Example...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5e3a48e041_0_0"/>
          <p:cNvSpPr txBox="1"/>
          <p:nvPr/>
        </p:nvSpPr>
        <p:spPr>
          <a:xfrm>
            <a:off x="803800" y="1584625"/>
            <a:ext cx="8243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arenR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your Frogger Final program and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eliminate all calls to Canvas.rand().  Replace with direct calls to Math.random().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arenR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Comment out the old call to make it easier to fix if you get errors.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arenR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the code and verify you didn’t break it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arenR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future, use the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direct call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you would like.  I don’t care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3d8ebbe7_0_123"/>
          <p:cNvSpPr txBox="1"/>
          <p:nvPr/>
        </p:nvSpPr>
        <p:spPr>
          <a:xfrm>
            <a:off x="1441450" y="476250"/>
            <a:ext cx="65358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Ranges of primitives: </a:t>
            </a: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5e3d8ebbe7_0_123"/>
          <p:cNvSpPr txBox="1"/>
          <p:nvPr/>
        </p:nvSpPr>
        <p:spPr>
          <a:xfrm>
            <a:off x="820925" y="231870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maximum value that an int variable can take on is the same for all Java programs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it is stored in a constant: Integer.MAX_VALUE (for min, Integer.MIN_VALUE)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four bytes long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Max value is:2147483647 = (2</a:t>
            </a:r>
            <a:r>
              <a:rPr baseline="30000" lang="en-US" sz="3000"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-1)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Min value is: - 2</a:t>
            </a:r>
            <a:r>
              <a:rPr baseline="30000" lang="en-US" sz="3000"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endParaRPr baseline="30000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5e3d8ebbe7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450" y="914450"/>
            <a:ext cx="7045149" cy="594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5e3d8ebbe7_1_7"/>
          <p:cNvSpPr txBox="1"/>
          <p:nvPr/>
        </p:nvSpPr>
        <p:spPr>
          <a:xfrm>
            <a:off x="797125" y="50"/>
            <a:ext cx="78780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Ranges of primitives: </a:t>
            </a: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3d8ebbe7_0_1"/>
          <p:cNvSpPr txBox="1"/>
          <p:nvPr/>
        </p:nvSpPr>
        <p:spPr>
          <a:xfrm>
            <a:off x="1409700" y="128575"/>
            <a:ext cx="738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Idea</a:t>
            </a: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methods</a:t>
            </a: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5e3d8ebbe7_0_1"/>
          <p:cNvSpPr txBox="1"/>
          <p:nvPr/>
        </p:nvSpPr>
        <p:spPr>
          <a:xfrm>
            <a:off x="1408095" y="2293925"/>
            <a:ext cx="78570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need to construct object of class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method using class name as the object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object of that class needs to exist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5e3d8ebbe7_0_1"/>
          <p:cNvSpPr txBox="1"/>
          <p:nvPr/>
        </p:nvSpPr>
        <p:spPr>
          <a:xfrm>
            <a:off x="898500" y="51135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System.out.print(Canvas.rand(100));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" name="Google Shape;114;g5e3d8ebbe7_0_1"/>
          <p:cNvCxnSpPr/>
          <p:nvPr/>
        </p:nvCxnSpPr>
        <p:spPr>
          <a:xfrm flipH="1">
            <a:off x="4993700" y="1009025"/>
            <a:ext cx="1043400" cy="415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274876fc_0_0"/>
          <p:cNvSpPr txBox="1"/>
          <p:nvPr/>
        </p:nvSpPr>
        <p:spPr>
          <a:xfrm>
            <a:off x="1722150" y="243825"/>
            <a:ext cx="5471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Look at the Canvas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method definition...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5e274876fc_0_0"/>
          <p:cNvSpPr txBox="1"/>
          <p:nvPr/>
        </p:nvSpPr>
        <p:spPr>
          <a:xfrm>
            <a:off x="784200" y="21548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public static int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(int r)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	  return (int)(Math.random()*r);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5e274876fc_0_0"/>
          <p:cNvSpPr/>
          <p:nvPr/>
        </p:nvSpPr>
        <p:spPr>
          <a:xfrm>
            <a:off x="2223300" y="2924475"/>
            <a:ext cx="5318700" cy="14367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g5e274876fc_0_0"/>
          <p:cNvCxnSpPr/>
          <p:nvPr/>
        </p:nvCxnSpPr>
        <p:spPr>
          <a:xfrm flipH="1" rot="10800000">
            <a:off x="2992900" y="4412225"/>
            <a:ext cx="632700" cy="1180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g5e274876fc_0_0"/>
          <p:cNvSpPr txBox="1"/>
          <p:nvPr/>
        </p:nvSpPr>
        <p:spPr>
          <a:xfrm>
            <a:off x="1722150" y="5592425"/>
            <a:ext cx="3591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analyze this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3d8ebbe7_0_86"/>
          <p:cNvSpPr txBox="1"/>
          <p:nvPr/>
        </p:nvSpPr>
        <p:spPr>
          <a:xfrm>
            <a:off x="1722150" y="243825"/>
            <a:ext cx="5471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Look at the Canvas rand method definition...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5e3d8ebbe7_0_86"/>
          <p:cNvSpPr txBox="1"/>
          <p:nvPr/>
        </p:nvSpPr>
        <p:spPr>
          <a:xfrm>
            <a:off x="698675" y="200095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(int)(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Math.random()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*r);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" name="Google Shape;130;g5e3d8ebbe7_0_86"/>
          <p:cNvCxnSpPr/>
          <p:nvPr/>
        </p:nvCxnSpPr>
        <p:spPr>
          <a:xfrm rot="10800000">
            <a:off x="2756500" y="2662950"/>
            <a:ext cx="17100" cy="84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g5e3d8ebbe7_0_86"/>
          <p:cNvSpPr txBox="1"/>
          <p:nvPr/>
        </p:nvSpPr>
        <p:spPr>
          <a:xfrm>
            <a:off x="1568225" y="3505950"/>
            <a:ext cx="6965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 is a static class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all Math methods with class name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random() is one Math method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returns a double from 0 to 1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including 0 but not including 1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e3d8ebbe7_0_94"/>
          <p:cNvSpPr txBox="1"/>
          <p:nvPr/>
        </p:nvSpPr>
        <p:spPr>
          <a:xfrm>
            <a:off x="1636625" y="243825"/>
            <a:ext cx="5471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Other Math Methods...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5e3d8ebbe7_0_94"/>
          <p:cNvSpPr txBox="1"/>
          <p:nvPr/>
        </p:nvSpPr>
        <p:spPr>
          <a:xfrm>
            <a:off x="1568225" y="1753350"/>
            <a:ext cx="463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Math.abs()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Math.power(a,b)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Math.sqrt(s)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Math.min(c, d);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Math.max(e, f);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3d8ebbe7_0_101"/>
          <p:cNvSpPr txBox="1"/>
          <p:nvPr/>
        </p:nvSpPr>
        <p:spPr>
          <a:xfrm>
            <a:off x="1722150" y="243825"/>
            <a:ext cx="5471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Look at the Canvas rand method definition...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5e3d8ebbe7_0_101"/>
          <p:cNvSpPr txBox="1"/>
          <p:nvPr/>
        </p:nvSpPr>
        <p:spPr>
          <a:xfrm>
            <a:off x="698675" y="200095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(int)(Math.random()*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4" name="Google Shape;144;g5e3d8ebbe7_0_101"/>
          <p:cNvCxnSpPr/>
          <p:nvPr/>
        </p:nvCxnSpPr>
        <p:spPr>
          <a:xfrm rot="10800000">
            <a:off x="4813900" y="2662950"/>
            <a:ext cx="17100" cy="84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g5e3d8ebbe7_0_101"/>
          <p:cNvSpPr txBox="1"/>
          <p:nvPr/>
        </p:nvSpPr>
        <p:spPr>
          <a:xfrm>
            <a:off x="1568225" y="3505950"/>
            <a:ext cx="7701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is an integer multiplier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Math.random() is like taking a percent of r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3d8ebbe7_0_108"/>
          <p:cNvSpPr txBox="1"/>
          <p:nvPr/>
        </p:nvSpPr>
        <p:spPr>
          <a:xfrm>
            <a:off x="1722150" y="243825"/>
            <a:ext cx="5471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Look at the Canvas rand method definition...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5e3d8ebbe7_0_108"/>
          <p:cNvSpPr txBox="1"/>
          <p:nvPr/>
        </p:nvSpPr>
        <p:spPr>
          <a:xfrm>
            <a:off x="698675" y="200095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(int)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(Math.random()*r)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5e3d8ebbe7_0_108"/>
          <p:cNvCxnSpPr/>
          <p:nvPr/>
        </p:nvCxnSpPr>
        <p:spPr>
          <a:xfrm rot="10800000">
            <a:off x="3289900" y="2662950"/>
            <a:ext cx="17100" cy="84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g5e3d8ebbe7_0_108"/>
          <p:cNvSpPr txBox="1"/>
          <p:nvPr/>
        </p:nvSpPr>
        <p:spPr>
          <a:xfrm>
            <a:off x="1568225" y="3505950"/>
            <a:ext cx="7701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produces a double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is some % of r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-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17.5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