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gUAHqnuxDlcPCi6SMhzi+YFKAG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d8ebbe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g5e3d8ebbe7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5e3eaf80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g5e3eaf80e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e3eaf80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" name="Google Shape;36;g5e3eaf80e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5e3eaf80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g5e3eaf80e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5e3eaf80e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" name="Google Shape;48;g5e3eaf80e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e3eaf80e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g5e3eaf80ea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3eaf80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g5e3eaf80ea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e3a48e0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g5e3a48e04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</a:t>
            </a:r>
            <a:r>
              <a:rPr b="0" i="0" lang="en-US" sz="4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String class odds &amp; ends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d8ebbe7_0_123"/>
          <p:cNvSpPr txBox="1"/>
          <p:nvPr/>
        </p:nvSpPr>
        <p:spPr>
          <a:xfrm>
            <a:off x="222250" y="476250"/>
            <a:ext cx="89739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String Details: Constructing Strings</a:t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d8ebbe7_0_123"/>
          <p:cNvSpPr txBox="1"/>
          <p:nvPr/>
        </p:nvSpPr>
        <p:spPr>
          <a:xfrm>
            <a:off x="820925" y="2318700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formal way to construct a String object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a = new String(“happy”);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but this literal method works also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b = “ice cream”;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g5e3d8ebbe7_0_123"/>
          <p:cNvSpPr txBox="1"/>
          <p:nvPr/>
        </p:nvSpPr>
        <p:spPr>
          <a:xfrm>
            <a:off x="1641800" y="1461600"/>
            <a:ext cx="5404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you don’t have to use </a:t>
            </a:r>
            <a:r>
              <a:rPr i="1"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endParaRPr i="1"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5e3eaf80ea_0_1"/>
          <p:cNvSpPr txBox="1"/>
          <p:nvPr/>
        </p:nvSpPr>
        <p:spPr>
          <a:xfrm>
            <a:off x="222250" y="476250"/>
            <a:ext cx="98169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String Details: Strings are Immutable!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g5e3eaf80ea_0_1"/>
          <p:cNvSpPr txBox="1"/>
          <p:nvPr/>
        </p:nvSpPr>
        <p:spPr>
          <a:xfrm>
            <a:off x="482925" y="2971800"/>
            <a:ext cx="7982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makes and stores a String object in RAM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c = new String(“happy”);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makes and stores another String object in RAM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d = “ice cream”;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makes and stores another String object in RAM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 = “bananas”;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g5e3eaf80ea_0_1"/>
          <p:cNvSpPr txBox="1"/>
          <p:nvPr/>
        </p:nvSpPr>
        <p:spPr>
          <a:xfrm>
            <a:off x="482925" y="1313750"/>
            <a:ext cx="7015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Every time you use String var, a new String object is made:</a:t>
            </a:r>
            <a:endParaRPr i="1"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5e3eaf80ea_0_7"/>
          <p:cNvSpPr txBox="1"/>
          <p:nvPr/>
        </p:nvSpPr>
        <p:spPr>
          <a:xfrm>
            <a:off x="222250" y="476250"/>
            <a:ext cx="98169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String Details: Convert an int to a String...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g5e3eaf80ea_0_7"/>
          <p:cNvSpPr txBox="1"/>
          <p:nvPr/>
        </p:nvSpPr>
        <p:spPr>
          <a:xfrm>
            <a:off x="222250" y="2373200"/>
            <a:ext cx="8341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int e = 27;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f is the String “27”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f = “”+e;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note the above uses the String concatenate operator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as a review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g = “I love “;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h = “pizza”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System.out.println(g+h);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the above line outputs </a:t>
            </a:r>
            <a:r>
              <a:rPr i="1" lang="en-US" sz="3000">
                <a:latin typeface="Times New Roman"/>
                <a:ea typeface="Times New Roman"/>
                <a:cs typeface="Times New Roman"/>
                <a:sym typeface="Times New Roman"/>
              </a:rPr>
              <a:t>I love pizza</a:t>
            </a:r>
            <a:endParaRPr i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e3eaf80ea_0_13"/>
          <p:cNvSpPr txBox="1"/>
          <p:nvPr/>
        </p:nvSpPr>
        <p:spPr>
          <a:xfrm>
            <a:off x="222250" y="476250"/>
            <a:ext cx="98169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String Details: Escape Sequences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g5e3eaf80ea_0_13"/>
          <p:cNvSpPr txBox="1"/>
          <p:nvPr/>
        </p:nvSpPr>
        <p:spPr>
          <a:xfrm>
            <a:off x="222250" y="1382600"/>
            <a:ext cx="8341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\n is called an escape sequence which inserts a new // line into the string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for example: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j = “I like \n happy face pancakes!”;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System.out.println(j);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 like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happy face pancakes!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5e3eaf80ea_0_18"/>
          <p:cNvSpPr txBox="1"/>
          <p:nvPr/>
        </p:nvSpPr>
        <p:spPr>
          <a:xfrm>
            <a:off x="222250" y="476250"/>
            <a:ext cx="98169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String Details: Escape Sequences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g5e3eaf80ea_0_18"/>
          <p:cNvSpPr txBox="1"/>
          <p:nvPr/>
        </p:nvSpPr>
        <p:spPr>
          <a:xfrm>
            <a:off x="222250" y="1382600"/>
            <a:ext cx="8341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\t is called an escape sequence which inserts a tab into the string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for example: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j = “I like \t happy face pancakes!”;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System.out.println(j);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 like		happy face pancakes!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e3eaf80ea_0_23"/>
          <p:cNvSpPr txBox="1"/>
          <p:nvPr/>
        </p:nvSpPr>
        <p:spPr>
          <a:xfrm>
            <a:off x="222250" y="476250"/>
            <a:ext cx="98169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String Details: Escape Sequences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g5e3eaf80ea_0_23"/>
          <p:cNvSpPr txBox="1"/>
          <p:nvPr/>
        </p:nvSpPr>
        <p:spPr>
          <a:xfrm>
            <a:off x="222250" y="1382600"/>
            <a:ext cx="8341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\” is called an escape sequence which inserts a  “ character into the string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for example: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j = “I like \” happy face pancakes!”;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System.out.println(j);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 like “ happy face pancakes!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3eaf80ea_0_28"/>
          <p:cNvSpPr txBox="1"/>
          <p:nvPr/>
        </p:nvSpPr>
        <p:spPr>
          <a:xfrm>
            <a:off x="222250" y="476250"/>
            <a:ext cx="98169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String Details: Escape Sequences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g5e3eaf80ea_0_28"/>
          <p:cNvSpPr txBox="1"/>
          <p:nvPr/>
        </p:nvSpPr>
        <p:spPr>
          <a:xfrm>
            <a:off x="222250" y="1382600"/>
            <a:ext cx="8341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\\ is called an escape sequence which inserts a  \ character into the string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for example: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j = “I like \\ happy face pancakes!”;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System.out.println(j);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 like \ happy face pancakes!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g5e3a48e041_0_0"/>
          <p:cNvSpPr txBox="1"/>
          <p:nvPr/>
        </p:nvSpPr>
        <p:spPr>
          <a:xfrm>
            <a:off x="632775" y="200097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is the start of a sequence of labs that will lead to making a typing game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this lab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ask the user for a single character (store it in a String variable)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make a Car object that travels slowly across the screen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every step the Car takes, the entered String should be written out to the screen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note the String may not be readable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