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9" roundtripDataSignature="AMtx7mhho5Eb2dsDfN42IR84qaza4uX0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3a48e0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" name="Google Shape;22;g5e3a48e04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e3aff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" name="Google Shape;28;g5e3aff44c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Review</a:t>
            </a:r>
            <a:r>
              <a:rPr b="0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String</a:t>
            </a: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t/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3a48e04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3a48e04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lab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the user for a single character (store it in a String variable)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Car object that travels slowly across the screen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write the String out to the canvas at integral multiples of the String width so that the String is readable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e3aff44c1_0_0"/>
          <p:cNvSpPr txBox="1"/>
          <p:nvPr/>
        </p:nvSpPr>
        <p:spPr>
          <a:xfrm>
            <a:off x="1441450" y="476250"/>
            <a:ext cx="6535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Hints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e3aff44c1_0_0"/>
          <p:cNvSpPr txBox="1"/>
          <p:nvPr/>
        </p:nvSpPr>
        <p:spPr>
          <a:xfrm>
            <a:off x="632775" y="200097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consider using the % operator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-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recall the Text class has a getWidth method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