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3aff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g5e3aff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</a:t>
            </a: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the user for a single word (store it in a String variable)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Car object that travels slowly across the screen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write the String out to the canvas at integral multiples of the String width so that the String is readable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3aff44c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3aff44c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consider using the % operator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recall the Text class has a getWidth method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1</cp:revision>
  <dcterms:created xsi:type="dcterms:W3CDTF">2003-02-15T06:21:52Z</dcterms:created>
  <dcterms:modified xsi:type="dcterms:W3CDTF">2019-08-05T23:25:38Z</dcterms:modified>
</cp:coreProperties>
</file>