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3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1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75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038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" name="Google Shape;22;g5e3a48e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51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Topic: another loop!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834A8-5F3E-4C97-BB18-607DEF6EED65}"/>
              </a:ext>
            </a:extLst>
          </p:cNvPr>
          <p:cNvSpPr txBox="1"/>
          <p:nvPr/>
        </p:nvSpPr>
        <p:spPr>
          <a:xfrm>
            <a:off x="1033670" y="2040834"/>
            <a:ext cx="74477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New times roman"/>
              </a:rPr>
              <a:t>There</a:t>
            </a:r>
            <a:r>
              <a:rPr lang="en-US" sz="3200" dirty="0"/>
              <a:t> are many loop structures in Java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We have already used two</a:t>
            </a:r>
          </a:p>
          <a:p>
            <a:pPr lvl="5"/>
            <a:r>
              <a:rPr lang="en-US" sz="3200" dirty="0"/>
              <a:t>	- while </a:t>
            </a:r>
          </a:p>
          <a:p>
            <a:pPr lvl="5"/>
            <a:r>
              <a:rPr lang="en-US" sz="3200" dirty="0"/>
              <a:t>	- for loop for arrays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Here is another type of for loop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Useful when you know how many times a block of code is repeated</a:t>
            </a:r>
          </a:p>
        </p:txBody>
      </p:sp>
      <p:sp>
        <p:nvSpPr>
          <p:cNvPr id="4" name="Google Shape;24;g5e3a48e041_0_0">
            <a:extLst>
              <a:ext uri="{FF2B5EF4-FFF2-40B4-BE49-F238E27FC236}">
                <a16:creationId xmlns:a16="http://schemas.microsoft.com/office/drawing/2014/main" id="{13A0C824-CFD0-4931-AFEE-50A67427356E}"/>
              </a:ext>
            </a:extLst>
          </p:cNvPr>
          <p:cNvSpPr txBox="1"/>
          <p:nvPr/>
        </p:nvSpPr>
        <p:spPr>
          <a:xfrm>
            <a:off x="1812509" y="307285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so far…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456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5e3a48e041_0_0"/>
          <p:cNvSpPr txBox="1"/>
          <p:nvPr/>
        </p:nvSpPr>
        <p:spPr>
          <a:xfrm>
            <a:off x="791801" y="23843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new kind of loop (would be nice, not required)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Really helpful when you know how many times an action needs to be repeated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834A8-5F3E-4C97-BB18-607DEF6EED65}"/>
              </a:ext>
            </a:extLst>
          </p:cNvPr>
          <p:cNvSpPr txBox="1"/>
          <p:nvPr/>
        </p:nvSpPr>
        <p:spPr>
          <a:xfrm>
            <a:off x="1033670" y="2040834"/>
            <a:ext cx="74477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int c = 0;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while(c &lt; 5)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err="1">
                <a:solidFill>
                  <a:schemeClr val="accent1"/>
                </a:solidFill>
              </a:rPr>
              <a:t>System.out.println</a:t>
            </a:r>
            <a:r>
              <a:rPr lang="en-US" sz="2400" dirty="0">
                <a:solidFill>
                  <a:schemeClr val="accent1"/>
                </a:solidFill>
              </a:rPr>
              <a:t>(c);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err="1">
                <a:solidFill>
                  <a:schemeClr val="accent1"/>
                </a:solidFill>
              </a:rPr>
              <a:t>c++</a:t>
            </a:r>
            <a:r>
              <a:rPr lang="en-US" sz="2400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}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/>
              <a:t>// this code does the same thing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for(int c = 0; c &lt; 5; </a:t>
            </a:r>
            <a:r>
              <a:rPr lang="en-US" sz="2400" dirty="0" err="1">
                <a:solidFill>
                  <a:schemeClr val="accent5"/>
                </a:solidFill>
              </a:rPr>
              <a:t>c++</a:t>
            </a:r>
            <a:r>
              <a:rPr lang="en-US" sz="2400" dirty="0">
                <a:solidFill>
                  <a:schemeClr val="accent5"/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err="1">
                <a:solidFill>
                  <a:schemeClr val="accent5"/>
                </a:solidFill>
              </a:rPr>
              <a:t>System.out.println</a:t>
            </a:r>
            <a:r>
              <a:rPr lang="en-US" sz="2400" dirty="0">
                <a:solidFill>
                  <a:schemeClr val="accent5"/>
                </a:solidFill>
              </a:rPr>
              <a:t>(c);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4" name="Google Shape;25;g5e3a48e041_0_0">
            <a:extLst>
              <a:ext uri="{FF2B5EF4-FFF2-40B4-BE49-F238E27FC236}">
                <a16:creationId xmlns:a16="http://schemas.microsoft.com/office/drawing/2014/main" id="{CFBF1FDF-91C2-4851-AE40-64CB315849C7}"/>
              </a:ext>
            </a:extLst>
          </p:cNvPr>
          <p:cNvSpPr txBox="1"/>
          <p:nvPr/>
        </p:nvSpPr>
        <p:spPr>
          <a:xfrm>
            <a:off x="43053" y="1649794"/>
            <a:ext cx="1692982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loop:</a:t>
            </a:r>
          </a:p>
        </p:txBody>
      </p:sp>
      <p:sp>
        <p:nvSpPr>
          <p:cNvPr id="5" name="Google Shape;25;g5e3a48e041_0_0">
            <a:extLst>
              <a:ext uri="{FF2B5EF4-FFF2-40B4-BE49-F238E27FC236}">
                <a16:creationId xmlns:a16="http://schemas.microsoft.com/office/drawing/2014/main" id="{C725CAA0-AEC6-4547-96F2-7586729F5C3D}"/>
              </a:ext>
            </a:extLst>
          </p:cNvPr>
          <p:cNvSpPr txBox="1"/>
          <p:nvPr/>
        </p:nvSpPr>
        <p:spPr>
          <a:xfrm>
            <a:off x="36428" y="4240595"/>
            <a:ext cx="2229693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for loop:</a:t>
            </a:r>
          </a:p>
        </p:txBody>
      </p:sp>
    </p:spTree>
    <p:extLst>
      <p:ext uri="{BB962C8B-B14F-4D97-AF65-F5344CB8AC3E}">
        <p14:creationId xmlns:p14="http://schemas.microsoft.com/office/powerpoint/2010/main" val="169595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834A8-5F3E-4C97-BB18-607DEF6EED65}"/>
              </a:ext>
            </a:extLst>
          </p:cNvPr>
          <p:cNvSpPr txBox="1"/>
          <p:nvPr/>
        </p:nvSpPr>
        <p:spPr>
          <a:xfrm>
            <a:off x="900587" y="2108025"/>
            <a:ext cx="74477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New times roman"/>
              </a:rPr>
              <a:t>while loops are preferred when you don’t know ahead of time how many times the action is repeated (like a guess-the-number-game)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New times roman"/>
              </a:rPr>
              <a:t>for loops are preferred when you do know how many times the action is repeated (like printing the American flag)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New times roman"/>
              </a:rPr>
              <a:t>Either loop can be made to behave like the other one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New times roman"/>
              </a:rPr>
              <a:t>You should know how they both work</a:t>
            </a:r>
            <a:endParaRPr lang="en-US" sz="2800" dirty="0"/>
          </a:p>
        </p:txBody>
      </p:sp>
      <p:sp>
        <p:nvSpPr>
          <p:cNvPr id="4" name="Google Shape;24;g5e3a48e041_0_0">
            <a:extLst>
              <a:ext uri="{FF2B5EF4-FFF2-40B4-BE49-F238E27FC236}">
                <a16:creationId xmlns:a16="http://schemas.microsoft.com/office/drawing/2014/main" id="{13A0C824-CFD0-4931-AFEE-50A67427356E}"/>
              </a:ext>
            </a:extLst>
          </p:cNvPr>
          <p:cNvSpPr txBox="1"/>
          <p:nvPr/>
        </p:nvSpPr>
        <p:spPr>
          <a:xfrm>
            <a:off x="1812509" y="307285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Comment on Loops</a:t>
            </a: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572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Java program that: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asks the user to enter a word</a:t>
            </a:r>
          </a:p>
          <a:p>
            <a:pPr marL="76200" lvl="2">
              <a:buSzPts val="24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outputs each letter of the word individually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outputs each letter on a new line in the command 	window</a:t>
            </a:r>
          </a:p>
          <a:p>
            <a:pPr marL="76200" lvl="2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only for loops</a:t>
            </a:r>
          </a:p>
          <a:p>
            <a:pPr marL="76200" lvl="2">
              <a:buSzPts val="2400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600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147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New times roman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Winston Neat</dc:creator>
  <cp:lastModifiedBy>gneat@gusd.net</cp:lastModifiedBy>
  <cp:revision>7</cp:revision>
  <dcterms:created xsi:type="dcterms:W3CDTF">2003-02-15T06:21:52Z</dcterms:created>
  <dcterms:modified xsi:type="dcterms:W3CDTF">2019-08-06T18:57:06Z</dcterms:modified>
</cp:coreProperties>
</file>