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e3aff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g5e3aff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85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</a:t>
            </a: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s, Text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lab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the user for a single word (store it in a String variable)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Determine the width of each letter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Output the letter and its width to the command window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Output the widest letter and its corresponding width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e3aff44c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Hints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e3aff44c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Use substring to extract each letter individually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Store each letter in its own Text variable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Use the Text method 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getWidth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() to determine the letter’s width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Save the letter with the max width in addition to its numerical width value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Could use an array of Text objects (not necessary but solves the problem really easy)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Blank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gneat@gusd.net</cp:lastModifiedBy>
  <cp:revision>3</cp:revision>
  <dcterms:created xsi:type="dcterms:W3CDTF">2003-02-15T06:21:52Z</dcterms:created>
  <dcterms:modified xsi:type="dcterms:W3CDTF">2019-08-06T20:29:48Z</dcterms:modified>
</cp:coreProperties>
</file>