
<file path=[Content_Types].xml><?xml version="1.0" encoding="utf-8"?>
<Types xmlns="http://schemas.openxmlformats.org/package/2006/content-types"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0" r:id="rId4"/>
    <p:sldId id="261" r:id="rId5"/>
    <p:sldId id="262" r:id="rId6"/>
    <p:sldId id="259" r:id="rId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" roundtripDataSignature="AMtx7mhho5Eb2dsDfN42IR84qaza4uX0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201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5e3a48e0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" name="Google Shape;22;g5e3a48e0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5e3a48e0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" name="Google Shape;22;g5e3a48e0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82994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5e3a48e0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" name="Google Shape;22;g5e3a48e0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70342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5e3a48e0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" name="Google Shape;22;g5e3a48e0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90636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5e3a48e0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" name="Google Shape;22;g5e3a48e0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40094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1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" name="Google Shape;7;p20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p20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9" name="Google Shape;9;p2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0" name="Google Shape;10;p2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"/>
          <p:cNvSpPr txBox="1"/>
          <p:nvPr/>
        </p:nvSpPr>
        <p:spPr>
          <a:xfrm>
            <a:off x="1441450" y="476250"/>
            <a:ext cx="6535800" cy="9325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r>
              <a:rPr lang="en-US" sz="4800" dirty="0">
                <a:latin typeface="Times New Roman"/>
                <a:ea typeface="Times New Roman"/>
                <a:cs typeface="Times New Roman"/>
                <a:sym typeface="Times New Roman"/>
              </a:rPr>
              <a:t>New – ASCII Table – enter key</a:t>
            </a:r>
            <a:endParaRPr sz="4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endParaRPr sz="4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endParaRPr sz="4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endParaRPr sz="4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r>
              <a:rPr lang="en-US" sz="6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Mr. Neat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r>
              <a:rPr lang="en-US" sz="6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endParaRPr sz="6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endParaRPr sz="6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endParaRPr sz="6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endParaRPr sz="6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5e3a48e041_0_0"/>
          <p:cNvSpPr txBox="1"/>
          <p:nvPr/>
        </p:nvSpPr>
        <p:spPr>
          <a:xfrm>
            <a:off x="1441450" y="476250"/>
            <a:ext cx="6535800" cy="12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r>
              <a:rPr lang="en-US" sz="6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Need to detect the “enter” key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endParaRPr sz="6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endParaRPr sz="6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endParaRPr sz="6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endParaRPr sz="6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Google Shape;25;g5e3a48e041_0_0">
            <a:extLst>
              <a:ext uri="{FF2B5EF4-FFF2-40B4-BE49-F238E27FC236}">
                <a16:creationId xmlns:a16="http://schemas.microsoft.com/office/drawing/2014/main" id="{9F7A6AFC-7011-41FD-A862-78B60819E338}"/>
              </a:ext>
            </a:extLst>
          </p:cNvPr>
          <p:cNvSpPr txBox="1"/>
          <p:nvPr/>
        </p:nvSpPr>
        <p:spPr>
          <a:xfrm>
            <a:off x="1035850" y="3035727"/>
            <a:ext cx="73470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user is done with their attempt to type the answer when they hit the </a:t>
            </a:r>
            <a:r>
              <a:rPr lang="en-US" sz="2400" b="0" i="1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enter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key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We need to know how to detect this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answer is derived from the ASCII Table (beyond the scope of this course, but really important to know)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2">
              <a:buSzPts val="2400"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5e3a48e041_0_0"/>
          <p:cNvSpPr txBox="1"/>
          <p:nvPr/>
        </p:nvSpPr>
        <p:spPr>
          <a:xfrm>
            <a:off x="1441450" y="38930"/>
            <a:ext cx="6535800" cy="12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r>
              <a:rPr lang="en-US" sz="6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“enter” key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endParaRPr sz="6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endParaRPr sz="6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endParaRPr sz="6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endParaRPr sz="6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Google Shape;25;g5e3a48e041_0_0">
            <a:extLst>
              <a:ext uri="{FF2B5EF4-FFF2-40B4-BE49-F238E27FC236}">
                <a16:creationId xmlns:a16="http://schemas.microsoft.com/office/drawing/2014/main" id="{9F7A6AFC-7011-41FD-A862-78B60819E338}"/>
              </a:ext>
            </a:extLst>
          </p:cNvPr>
          <p:cNvSpPr txBox="1"/>
          <p:nvPr/>
        </p:nvSpPr>
        <p:spPr>
          <a:xfrm>
            <a:off x="1035850" y="1352701"/>
            <a:ext cx="73470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ASCII code is the numerical representation of a character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Each character on the keyboard has a unique value (number)</a:t>
            </a:r>
            <a:endParaRPr lang="en-US" sz="2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2">
              <a:buSzPts val="2400"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73479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5e3a48e041_0_0"/>
          <p:cNvSpPr txBox="1"/>
          <p:nvPr/>
        </p:nvSpPr>
        <p:spPr>
          <a:xfrm>
            <a:off x="1441450" y="38930"/>
            <a:ext cx="6535800" cy="12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r>
              <a:rPr lang="en-US" sz="6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ASCII Table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endParaRPr sz="6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endParaRPr sz="6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endParaRPr sz="6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endParaRPr sz="6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Google Shape;25;g5e3a48e041_0_0">
            <a:extLst>
              <a:ext uri="{FF2B5EF4-FFF2-40B4-BE49-F238E27FC236}">
                <a16:creationId xmlns:a16="http://schemas.microsoft.com/office/drawing/2014/main" id="{9F7A6AFC-7011-41FD-A862-78B60819E338}"/>
              </a:ext>
            </a:extLst>
          </p:cNvPr>
          <p:cNvSpPr txBox="1"/>
          <p:nvPr/>
        </p:nvSpPr>
        <p:spPr>
          <a:xfrm>
            <a:off x="1035850" y="1352701"/>
            <a:ext cx="73470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ASCII code is the numerical representation of a character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Each character on the keyboard has a unique value (number)</a:t>
            </a:r>
            <a:endParaRPr lang="en-US" sz="2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2">
              <a:buSzPts val="2400"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5D9D9AB1-0275-4776-802F-089EE2154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812" y="1104900"/>
            <a:ext cx="6810375" cy="46482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956426B-0990-41DC-B18A-7C85D9214018}"/>
              </a:ext>
            </a:extLst>
          </p:cNvPr>
          <p:cNvCxnSpPr/>
          <p:nvPr/>
        </p:nvCxnSpPr>
        <p:spPr>
          <a:xfrm>
            <a:off x="357809" y="2716696"/>
            <a:ext cx="80900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68BD01A-AFE3-4850-AC4F-61119EB6BFAF}"/>
              </a:ext>
            </a:extLst>
          </p:cNvPr>
          <p:cNvSpPr txBox="1"/>
          <p:nvPr/>
        </p:nvSpPr>
        <p:spPr>
          <a:xfrm>
            <a:off x="357809" y="2160103"/>
            <a:ext cx="641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enter </a:t>
            </a:r>
          </a:p>
          <a:p>
            <a:r>
              <a:rPr lang="en-US" dirty="0">
                <a:solidFill>
                  <a:schemeClr val="accent1"/>
                </a:solidFill>
              </a:rPr>
              <a:t>key</a:t>
            </a:r>
          </a:p>
        </p:txBody>
      </p:sp>
    </p:spTree>
    <p:extLst>
      <p:ext uri="{BB962C8B-B14F-4D97-AF65-F5344CB8AC3E}">
        <p14:creationId xmlns:p14="http://schemas.microsoft.com/office/powerpoint/2010/main" val="3370030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5e3a48e041_0_0"/>
          <p:cNvSpPr txBox="1"/>
          <p:nvPr/>
        </p:nvSpPr>
        <p:spPr>
          <a:xfrm>
            <a:off x="1441450" y="38930"/>
            <a:ext cx="6535800" cy="12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r>
              <a:rPr lang="en-US" sz="6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Detecting the “enter” key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endParaRPr sz="6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endParaRPr sz="6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endParaRPr sz="6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endParaRPr sz="6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Google Shape;25;g5e3a48e041_0_0">
            <a:extLst>
              <a:ext uri="{FF2B5EF4-FFF2-40B4-BE49-F238E27FC236}">
                <a16:creationId xmlns:a16="http://schemas.microsoft.com/office/drawing/2014/main" id="{9F7A6AFC-7011-41FD-A862-78B60819E338}"/>
              </a:ext>
            </a:extLst>
          </p:cNvPr>
          <p:cNvSpPr txBox="1"/>
          <p:nvPr/>
        </p:nvSpPr>
        <p:spPr>
          <a:xfrm>
            <a:off x="1035850" y="2505642"/>
            <a:ext cx="73470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2"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public void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keyPress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(String s)</a:t>
            </a:r>
          </a:p>
          <a:p>
            <a:pPr marL="76200" lvl="2"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</a:p>
          <a:p>
            <a:pPr marL="76200" lvl="2"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	char done = (char)</a:t>
            </a:r>
            <a:r>
              <a:rPr lang="en-US" sz="24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</a:p>
          <a:p>
            <a:pPr marL="76200" lvl="2"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	String </a:t>
            </a:r>
            <a:r>
              <a:rPr lang="en-US" sz="2400" dirty="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Character.toString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(done);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76A20A9-9F13-4E50-B63F-F1FE48655440}"/>
              </a:ext>
            </a:extLst>
          </p:cNvPr>
          <p:cNvCxnSpPr/>
          <p:nvPr/>
        </p:nvCxnSpPr>
        <p:spPr>
          <a:xfrm flipH="1">
            <a:off x="4572000" y="2769704"/>
            <a:ext cx="1537252" cy="5930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DA50062-E767-4B44-A742-B805CC707F7E}"/>
              </a:ext>
            </a:extLst>
          </p:cNvPr>
          <p:cNvSpPr txBox="1"/>
          <p:nvPr/>
        </p:nvSpPr>
        <p:spPr>
          <a:xfrm>
            <a:off x="6135756" y="2464900"/>
            <a:ext cx="6126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enter</a:t>
            </a:r>
          </a:p>
          <a:p>
            <a:r>
              <a:rPr lang="en-US" dirty="0">
                <a:solidFill>
                  <a:schemeClr val="accent1"/>
                </a:solidFill>
              </a:rPr>
              <a:t>key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1DAA450-D493-435F-AEC9-0F9DF8E98963}"/>
              </a:ext>
            </a:extLst>
          </p:cNvPr>
          <p:cNvCxnSpPr/>
          <p:nvPr/>
        </p:nvCxnSpPr>
        <p:spPr>
          <a:xfrm flipH="1" flipV="1">
            <a:off x="3074504" y="4108174"/>
            <a:ext cx="516835" cy="1470991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E0A9520-79BF-434E-B51D-054CA2A7FAB9}"/>
              </a:ext>
            </a:extLst>
          </p:cNvPr>
          <p:cNvSpPr txBox="1"/>
          <p:nvPr/>
        </p:nvSpPr>
        <p:spPr>
          <a:xfrm>
            <a:off x="2763077" y="5506277"/>
            <a:ext cx="18453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String representation</a:t>
            </a:r>
          </a:p>
          <a:p>
            <a:r>
              <a:rPr lang="en-US" dirty="0">
                <a:solidFill>
                  <a:schemeClr val="accent5"/>
                </a:solidFill>
              </a:rPr>
              <a:t>of the enter key</a:t>
            </a:r>
          </a:p>
        </p:txBody>
      </p:sp>
    </p:spTree>
    <p:extLst>
      <p:ext uri="{BB962C8B-B14F-4D97-AF65-F5344CB8AC3E}">
        <p14:creationId xmlns:p14="http://schemas.microsoft.com/office/powerpoint/2010/main" val="2064828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5e3a48e041_0_0"/>
          <p:cNvSpPr txBox="1"/>
          <p:nvPr/>
        </p:nvSpPr>
        <p:spPr>
          <a:xfrm>
            <a:off x="1441450" y="476250"/>
            <a:ext cx="6535800" cy="12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r>
              <a:rPr lang="en-US" sz="6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endParaRPr sz="6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endParaRPr sz="6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endParaRPr sz="6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endParaRPr sz="6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" name="Google Shape;25;g5e3a48e041_0_0"/>
          <p:cNvSpPr txBox="1"/>
          <p:nvPr/>
        </p:nvSpPr>
        <p:spPr>
          <a:xfrm>
            <a:off x="632775" y="2000975"/>
            <a:ext cx="73470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Your program should display each keystroke from the user horizontally on the canvas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You can decide the spacing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When the user hits the enter key, their total typing attempt should be printed to the command window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75998595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179</Words>
  <Application>Microsoft Office PowerPoint</Application>
  <PresentationFormat>On-screen Show (4:3)</PresentationFormat>
  <Paragraphs>49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Times New Roman</vt:lpstr>
      <vt:lpstr>Blank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Gregory Winston Neat</dc:creator>
  <cp:lastModifiedBy>gneat@gusd.net</cp:lastModifiedBy>
  <cp:revision>15</cp:revision>
  <dcterms:created xsi:type="dcterms:W3CDTF">2003-02-15T06:21:52Z</dcterms:created>
  <dcterms:modified xsi:type="dcterms:W3CDTF">2019-08-07T15:47:09Z</dcterms:modified>
</cp:coreProperties>
</file>