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59" r:id="rId5"/>
    <p:sldId id="264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325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09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313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932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Review – Final Typing Game – Right/Wrong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1697258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user hits the enter key, then the program must check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how well they did at typing the specified String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version of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game tells the user whether they were right or wrong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 are going to add a method to evaluate the user’s input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This method will get more complicated in future versions of the game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Header:</a:t>
            </a: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B546A-C9A6-4463-BEF3-F1645A77C6DE}"/>
              </a:ext>
            </a:extLst>
          </p:cNvPr>
          <p:cNvSpPr txBox="1"/>
          <p:nvPr/>
        </p:nvSpPr>
        <p:spPr>
          <a:xfrm>
            <a:off x="728870" y="5976730"/>
            <a:ext cx="774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public static Text </a:t>
            </a:r>
            <a:r>
              <a:rPr lang="en-US" sz="2400" dirty="0" err="1">
                <a:solidFill>
                  <a:srgbClr val="FF0000"/>
                </a:solidFill>
              </a:rPr>
              <a:t>evaluateInput</a:t>
            </a:r>
            <a:r>
              <a:rPr lang="en-US" sz="2400" dirty="0">
                <a:solidFill>
                  <a:srgbClr val="FF0000"/>
                </a:solidFill>
              </a:rPr>
              <a:t>(String </a:t>
            </a:r>
            <a:r>
              <a:rPr lang="en-US" sz="2400" dirty="0" err="1">
                <a:solidFill>
                  <a:srgbClr val="FF0000"/>
                </a:solidFill>
              </a:rPr>
              <a:t>ans</a:t>
            </a:r>
            <a:r>
              <a:rPr lang="en-US" sz="2400" dirty="0">
                <a:solidFill>
                  <a:srgbClr val="FF0000"/>
                </a:solidFill>
              </a:rPr>
              <a:t>, String user)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38929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B546A-C9A6-4463-BEF3-F1645A77C6DE}"/>
              </a:ext>
            </a:extLst>
          </p:cNvPr>
          <p:cNvSpPr txBox="1"/>
          <p:nvPr/>
        </p:nvSpPr>
        <p:spPr>
          <a:xfrm>
            <a:off x="728870" y="1537247"/>
            <a:ext cx="774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public static Text </a:t>
            </a:r>
            <a:r>
              <a:rPr lang="en-US" sz="2400" dirty="0" err="1">
                <a:solidFill>
                  <a:schemeClr val="tx1"/>
                </a:solidFill>
              </a:rPr>
              <a:t>evaluateInput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String </a:t>
            </a:r>
            <a:r>
              <a:rPr lang="en-US" sz="2400" dirty="0" err="1">
                <a:solidFill>
                  <a:srgbClr val="FF0000"/>
                </a:solidFill>
              </a:rPr>
              <a:t>ans</a:t>
            </a:r>
            <a:r>
              <a:rPr lang="en-US" sz="2400" dirty="0">
                <a:solidFill>
                  <a:schemeClr val="tx1"/>
                </a:solidFill>
              </a:rPr>
              <a:t>, String user)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8B62ED-4682-4302-BDBD-AC30BAC025BF}"/>
              </a:ext>
            </a:extLst>
          </p:cNvPr>
          <p:cNvCxnSpPr/>
          <p:nvPr/>
        </p:nvCxnSpPr>
        <p:spPr>
          <a:xfrm flipV="1">
            <a:off x="5804452" y="2107096"/>
            <a:ext cx="0" cy="62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02AF89-9D5B-4A7E-BC0E-BF86DCC04594}"/>
              </a:ext>
            </a:extLst>
          </p:cNvPr>
          <p:cNvSpPr txBox="1"/>
          <p:nvPr/>
        </p:nvSpPr>
        <p:spPr>
          <a:xfrm>
            <a:off x="5261113" y="288897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sentence to 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292ACA-AA9E-45B1-9EF9-39E4A8C72BBE}"/>
              </a:ext>
            </a:extLst>
          </p:cNvPr>
          <p:cNvCxnSpPr/>
          <p:nvPr/>
        </p:nvCxnSpPr>
        <p:spPr>
          <a:xfrm flipV="1">
            <a:off x="7401338" y="2100470"/>
            <a:ext cx="0" cy="62285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49130D-FB8E-4207-B52F-303C6C781E47}"/>
              </a:ext>
            </a:extLst>
          </p:cNvPr>
          <p:cNvSpPr txBox="1"/>
          <p:nvPr/>
        </p:nvSpPr>
        <p:spPr>
          <a:xfrm>
            <a:off x="7176055" y="288235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user’s attempt</a:t>
            </a:r>
          </a:p>
          <a:p>
            <a:r>
              <a:rPr lang="en-US" dirty="0">
                <a:solidFill>
                  <a:schemeClr val="accent1"/>
                </a:solidFill>
              </a:rPr>
              <a:t>at sentence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6BE6F-07B6-4F31-990D-0A7262DB02BD}"/>
              </a:ext>
            </a:extLst>
          </p:cNvPr>
          <p:cNvCxnSpPr/>
          <p:nvPr/>
        </p:nvCxnSpPr>
        <p:spPr>
          <a:xfrm flipV="1">
            <a:off x="2723320" y="2113724"/>
            <a:ext cx="0" cy="62285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A4F85D-FD9E-4CFF-8B26-4A3A1EF52FE7}"/>
              </a:ext>
            </a:extLst>
          </p:cNvPr>
          <p:cNvSpPr txBox="1"/>
          <p:nvPr/>
        </p:nvSpPr>
        <p:spPr>
          <a:xfrm>
            <a:off x="2272749" y="2882348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Text message saying</a:t>
            </a:r>
          </a:p>
          <a:p>
            <a:r>
              <a:rPr lang="en-US" dirty="0">
                <a:solidFill>
                  <a:schemeClr val="accent5"/>
                </a:solidFill>
              </a:rPr>
              <a:t>how the user did</a:t>
            </a:r>
          </a:p>
        </p:txBody>
      </p:sp>
    </p:spTree>
    <p:extLst>
      <p:ext uri="{BB962C8B-B14F-4D97-AF65-F5344CB8AC3E}">
        <p14:creationId xmlns:p14="http://schemas.microsoft.com/office/powerpoint/2010/main" val="155925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4" y="2000975"/>
            <a:ext cx="790162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method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evaluateInput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to your starter.java file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Call this method in your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psvm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method should output to the canvas: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“Sorry you are too slow” if the user didn’t finish in time</a:t>
            </a: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	or</a:t>
            </a: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“You Win, Congrats!” if the user matched the sentence</a:t>
            </a: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	or</a:t>
            </a: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“Sorry Charlie, You Lost”, if the user made an error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9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4" y="2000975"/>
            <a:ext cx="790162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global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 to detect when the user is done typing (indicated by the enter key)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If the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is false when the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evaluateInput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method is called in the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psvm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the user was too slow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 a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Canvas.pause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before calling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evaluateInput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in the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psvm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to give the user time to hit enter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86463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199</Words>
  <Application>Microsoft Office PowerPoint</Application>
  <PresentationFormat>On-screen Show (4:3)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18</cp:revision>
  <dcterms:created xsi:type="dcterms:W3CDTF">2003-02-15T06:21:52Z</dcterms:created>
  <dcterms:modified xsi:type="dcterms:W3CDTF">2019-08-07T16:38:55Z</dcterms:modified>
</cp:coreProperties>
</file>