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5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39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6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70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100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More String Methods– Final Typing Game – # of Correct Words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697258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public Text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(String type, String user)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if didn’t finish typing(v2)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user input(v2)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only first word (v3)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all other situations (v4)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697258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public Text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(String type, String user)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if didn’t finish typing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user input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only first word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(all other situations)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9C494-6411-40E6-980E-17A58DC30EA4}"/>
              </a:ext>
            </a:extLst>
          </p:cNvPr>
          <p:cNvSpPr txBox="1"/>
          <p:nvPr/>
        </p:nvSpPr>
        <p:spPr>
          <a:xfrm>
            <a:off x="914400" y="5168348"/>
            <a:ext cx="6641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multiple words!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53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9C494-6411-40E6-980E-17A58DC30EA4}"/>
              </a:ext>
            </a:extLst>
          </p:cNvPr>
          <p:cNvSpPr txBox="1"/>
          <p:nvPr/>
        </p:nvSpPr>
        <p:spPr>
          <a:xfrm>
            <a:off x="914400" y="2345634"/>
            <a:ext cx="8097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multiple words!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count the number of words in a String?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86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9C494-6411-40E6-980E-17A58DC30EA4}"/>
              </a:ext>
            </a:extLst>
          </p:cNvPr>
          <p:cNvSpPr txBox="1"/>
          <p:nvPr/>
        </p:nvSpPr>
        <p:spPr>
          <a:xfrm>
            <a:off x="914400" y="2345634"/>
            <a:ext cx="809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new method…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1788C-3573-4E7E-8CEF-261432EAF691}"/>
              </a:ext>
            </a:extLst>
          </p:cNvPr>
          <p:cNvSpPr txBox="1"/>
          <p:nvPr/>
        </p:nvSpPr>
        <p:spPr>
          <a:xfrm>
            <a:off x="914400" y="4187688"/>
            <a:ext cx="7023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f)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the index of the first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its input String parameter.</a:t>
            </a:r>
          </a:p>
        </p:txBody>
      </p:sp>
    </p:spTree>
    <p:extLst>
      <p:ext uri="{BB962C8B-B14F-4D97-AF65-F5344CB8AC3E}">
        <p14:creationId xmlns:p14="http://schemas.microsoft.com/office/powerpoint/2010/main" val="124766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2E5A8-ED08-45AB-83D6-40CD57ED80D3}"/>
              </a:ext>
            </a:extLst>
          </p:cNvPr>
          <p:cNvSpPr txBox="1"/>
          <p:nvPr/>
        </p:nvSpPr>
        <p:spPr>
          <a:xfrm>
            <a:off x="159026" y="2236305"/>
            <a:ext cx="898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 l</a:t>
            </a:r>
            <a:r>
              <a:rPr lang="en-US" sz="4800" dirty="0">
                <a:solidFill>
                  <a:srgbClr val="FF0000"/>
                </a:solidFill>
              </a:rPr>
              <a:t>o</a:t>
            </a:r>
            <a:r>
              <a:rPr lang="en-US" sz="4800" dirty="0"/>
              <a:t>v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c</a:t>
            </a:r>
            <a:r>
              <a:rPr lang="en-US" sz="4800" dirty="0"/>
              <a:t>o</a:t>
            </a:r>
            <a:r>
              <a:rPr lang="en-US" sz="4800" dirty="0">
                <a:solidFill>
                  <a:srgbClr val="FF0000"/>
                </a:solidFill>
              </a:rPr>
              <a:t>m</a:t>
            </a:r>
            <a:r>
              <a:rPr lang="en-US" sz="4800" dirty="0"/>
              <a:t>p</a:t>
            </a:r>
            <a:r>
              <a:rPr lang="en-US" sz="4800" dirty="0">
                <a:solidFill>
                  <a:srgbClr val="FF0000"/>
                </a:solidFill>
              </a:rPr>
              <a:t>u</a:t>
            </a:r>
            <a:r>
              <a:rPr lang="en-US" sz="4800" dirty="0"/>
              <a:t>t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r</a:t>
            </a:r>
            <a:r>
              <a:rPr lang="en-US" sz="4800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n</a:t>
            </a:r>
            <a:r>
              <a:rPr lang="en-US" sz="4800" dirty="0">
                <a:solidFill>
                  <a:srgbClr val="FF0000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t</a:t>
            </a:r>
            <a:r>
              <a:rPr lang="en-US" sz="4800" dirty="0"/>
              <a:t>h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b</a:t>
            </a:r>
            <a:r>
              <a:rPr lang="en-US" sz="4800" dirty="0"/>
              <a:t>e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c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CF49-2044-4734-AFC1-A08BB5F2AE5D}"/>
              </a:ext>
            </a:extLst>
          </p:cNvPr>
          <p:cNvSpPr txBox="1"/>
          <p:nvPr/>
        </p:nvSpPr>
        <p:spPr>
          <a:xfrm>
            <a:off x="185533" y="2995328"/>
            <a:ext cx="898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2   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 4    </a:t>
            </a:r>
            <a:r>
              <a:rPr lang="en-US" sz="1400" dirty="0">
                <a:solidFill>
                  <a:srgbClr val="FF0000"/>
                </a:solidFill>
              </a:rPr>
              <a:t>5</a:t>
            </a:r>
            <a:r>
              <a:rPr lang="en-US" sz="1400" dirty="0"/>
              <a:t>   6  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     8      </a:t>
            </a:r>
            <a:r>
              <a:rPr lang="en-US" sz="1400" dirty="0">
                <a:solidFill>
                  <a:srgbClr val="FF0000"/>
                </a:solidFill>
              </a:rPr>
              <a:t>9</a:t>
            </a:r>
            <a:r>
              <a:rPr lang="en-US" sz="1400" dirty="0"/>
              <a:t>     10    </a:t>
            </a:r>
            <a:r>
              <a:rPr lang="en-US" sz="1400" dirty="0">
                <a:solidFill>
                  <a:srgbClr val="FF0000"/>
                </a:solidFill>
              </a:rPr>
              <a:t>11</a:t>
            </a:r>
            <a:r>
              <a:rPr lang="en-US" sz="1400" dirty="0"/>
              <a:t> 12 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 14 </a:t>
            </a:r>
            <a:r>
              <a:rPr lang="en-US" sz="1400" dirty="0">
                <a:solidFill>
                  <a:srgbClr val="FF0000"/>
                </a:solidFill>
              </a:rPr>
              <a:t>15</a:t>
            </a:r>
            <a:r>
              <a:rPr lang="en-US" sz="1400" dirty="0"/>
              <a:t> 16  </a:t>
            </a:r>
            <a:r>
              <a:rPr lang="en-US" sz="1400" dirty="0">
                <a:solidFill>
                  <a:srgbClr val="FF0000"/>
                </a:solidFill>
              </a:rPr>
              <a:t>17</a:t>
            </a:r>
            <a:r>
              <a:rPr lang="en-US" sz="1400" dirty="0"/>
              <a:t>  18   </a:t>
            </a:r>
            <a:r>
              <a:rPr lang="en-US" sz="1400" dirty="0">
                <a:solidFill>
                  <a:srgbClr val="FF0000"/>
                </a:solidFill>
              </a:rPr>
              <a:t>19</a:t>
            </a:r>
            <a:r>
              <a:rPr lang="en-US" sz="1400" dirty="0"/>
              <a:t> 20 </a:t>
            </a:r>
            <a:r>
              <a:rPr lang="en-US" sz="1400" dirty="0">
                <a:solidFill>
                  <a:srgbClr val="FF0000"/>
                </a:solidFill>
              </a:rPr>
              <a:t>21</a:t>
            </a:r>
            <a:r>
              <a:rPr lang="en-US" sz="1400" dirty="0"/>
              <a:t> 22  </a:t>
            </a:r>
            <a:r>
              <a:rPr lang="en-US" sz="1400" dirty="0">
                <a:solidFill>
                  <a:srgbClr val="FF0000"/>
                </a:solidFill>
              </a:rPr>
              <a:t>23</a:t>
            </a:r>
            <a:r>
              <a:rPr lang="en-US" sz="1400" dirty="0"/>
              <a:t> 24 </a:t>
            </a:r>
            <a:r>
              <a:rPr lang="en-US" sz="1400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   26   </a:t>
            </a:r>
            <a:r>
              <a:rPr lang="en-US" sz="1400" dirty="0">
                <a:solidFill>
                  <a:srgbClr val="FF0000"/>
                </a:solidFill>
              </a:rPr>
              <a:t>27</a:t>
            </a:r>
            <a:r>
              <a:rPr lang="en-US" sz="1400" dirty="0"/>
              <a:t>  28   </a:t>
            </a:r>
            <a:r>
              <a:rPr lang="en-US" sz="1400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  30</a:t>
            </a:r>
          </a:p>
        </p:txBody>
      </p:sp>
      <p:sp>
        <p:nvSpPr>
          <p:cNvPr id="8" name="Google Shape;25;g5e3a48e041_0_0">
            <a:extLst>
              <a:ext uri="{FF2B5EF4-FFF2-40B4-BE49-F238E27FC236}">
                <a16:creationId xmlns:a16="http://schemas.microsoft.com/office/drawing/2014/main" id="{9E2849C7-850B-488C-880B-FD6B79EAEFB2}"/>
              </a:ext>
            </a:extLst>
          </p:cNvPr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String w indices: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01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sentence permanent (not entered by user)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method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that takes in a String that represents the portion of the phrase typed correctly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returns an int representing the number of spaces found in the phrase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 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howManyWords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Header: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static int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howManyWords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type)</a:t>
            </a:r>
            <a:endParaRPr lang="en-US" sz="2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EB0B77-1931-4689-B87C-50FCB5F72C08}"/>
              </a:ext>
            </a:extLst>
          </p:cNvPr>
          <p:cNvCxnSpPr/>
          <p:nvPr/>
        </p:nvCxnSpPr>
        <p:spPr>
          <a:xfrm flipH="1">
            <a:off x="6798365" y="4823791"/>
            <a:ext cx="357809" cy="596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D84A85-E2AF-47EF-90A2-77BF0F0769AE}"/>
              </a:ext>
            </a:extLst>
          </p:cNvPr>
          <p:cNvSpPr txBox="1"/>
          <p:nvPr/>
        </p:nvSpPr>
        <p:spPr>
          <a:xfrm>
            <a:off x="6626089" y="4267201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portion typed </a:t>
            </a:r>
          </a:p>
          <a:p>
            <a:r>
              <a:rPr lang="en-US" dirty="0">
                <a:solidFill>
                  <a:schemeClr val="accent1"/>
                </a:solidFill>
              </a:rPr>
              <a:t>correctly</a:t>
            </a: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200</Words>
  <Application>Microsoft Office PowerPoint</Application>
  <PresentationFormat>On-screen Show (4:3)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27</cp:revision>
  <dcterms:created xsi:type="dcterms:W3CDTF">2003-02-15T06:21:52Z</dcterms:created>
  <dcterms:modified xsi:type="dcterms:W3CDTF">2019-08-08T12:16:56Z</dcterms:modified>
</cp:coreProperties>
</file>