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009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637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Review – Final Typing Game – Random sentence to type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4" y="2000975"/>
            <a:ext cx="7901625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the permanent sentence (the one you have used for debugging) with a random one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Get a txt file from the internet (your choice, rated g)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Read and store a random line from the file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Test it.  For example, make sure the length of the random sentence works and fix if not.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599859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75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Blank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gneat@gusd.net</cp:lastModifiedBy>
  <cp:revision>28</cp:revision>
  <dcterms:created xsi:type="dcterms:W3CDTF">2003-02-15T06:21:52Z</dcterms:created>
  <dcterms:modified xsi:type="dcterms:W3CDTF">2019-08-08T21:13:51Z</dcterms:modified>
</cp:coreProperties>
</file>