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00" y="-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394-BE06-C943-B9AB-22650BABF183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708-3073-B94C-A3B7-8386D417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394-BE06-C943-B9AB-22650BABF183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708-3073-B94C-A3B7-8386D417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0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394-BE06-C943-B9AB-22650BABF183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708-3073-B94C-A3B7-8386D417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8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394-BE06-C943-B9AB-22650BABF183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708-3073-B94C-A3B7-8386D417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394-BE06-C943-B9AB-22650BABF183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708-3073-B94C-A3B7-8386D417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9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394-BE06-C943-B9AB-22650BABF183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708-3073-B94C-A3B7-8386D417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394-BE06-C943-B9AB-22650BABF183}" type="datetimeFigureOut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708-3073-B94C-A3B7-8386D417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394-BE06-C943-B9AB-22650BABF183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708-3073-B94C-A3B7-8386D417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394-BE06-C943-B9AB-22650BABF183}" type="datetimeFigureOut">
              <a:rPr lang="en-US" smtClean="0"/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708-3073-B94C-A3B7-8386D417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8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394-BE06-C943-B9AB-22650BABF183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708-3073-B94C-A3B7-8386D417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5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394-BE06-C943-B9AB-22650BABF183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708-3073-B94C-A3B7-8386D417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DD394-BE06-C943-B9AB-22650BABF183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3708-3073-B94C-A3B7-8386D417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94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2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788269" y="350628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1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5131548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853170" y="5058477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4788269" y="350628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35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3170" y="5058477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4788269" y="350628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86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5146223"/>
              <a:gd name="adj2" fmla="val 18201423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3170" y="5058477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4788269" y="350628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00729" y="2128589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4394" y="2128589"/>
            <a:ext cx="130929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 smtClean="0">
                <a:solidFill>
                  <a:srgbClr val="FF0000"/>
                </a:solidFill>
              </a:rPr>
              <a:t>j1.31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7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</Words>
  <Application>Microsoft Macintosh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Nordin</dc:creator>
  <cp:lastModifiedBy>Greg Nordin</cp:lastModifiedBy>
  <cp:revision>2</cp:revision>
  <dcterms:created xsi:type="dcterms:W3CDTF">2016-01-29T16:40:52Z</dcterms:created>
  <dcterms:modified xsi:type="dcterms:W3CDTF">2016-01-29T16:50:04Z</dcterms:modified>
</cp:coreProperties>
</file>