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65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5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3761-29D0-0D46-AE01-B2018B9AF11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49BA-AE6E-5646-B1C3-12344F90B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25324" y="2837116"/>
            <a:ext cx="357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/>
              <a:t>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99369" y="2590806"/>
            <a:ext cx="2770515" cy="178239"/>
            <a:chOff x="3899369" y="2590806"/>
            <a:chExt cx="2770515" cy="17823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88489" y="2684716"/>
              <a:ext cx="250315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491645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99369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99369" y="3311416"/>
            <a:ext cx="2770515" cy="178239"/>
            <a:chOff x="3899369" y="2590806"/>
            <a:chExt cx="2770515" cy="17823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988489" y="2684716"/>
              <a:ext cx="250315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491645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99369" y="2590806"/>
              <a:ext cx="178239" cy="1782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>
            <a:stCxn id="8" idx="6"/>
          </p:cNvCxnSpPr>
          <p:nvPr/>
        </p:nvCxnSpPr>
        <p:spPr>
          <a:xfrm>
            <a:off x="6669884" y="2679926"/>
            <a:ext cx="334166" cy="47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5" idx="0"/>
          </p:cNvCxnSpPr>
          <p:nvPr/>
        </p:nvCxnSpPr>
        <p:spPr>
          <a:xfrm>
            <a:off x="7004050" y="2679926"/>
            <a:ext cx="0" cy="1571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4591" y="3411902"/>
            <a:ext cx="334166" cy="47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>
            <a:off x="7004050" y="3206448"/>
            <a:ext cx="0" cy="2102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24450" y="2838450"/>
            <a:ext cx="3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Connector 29"/>
          <p:cNvCxnSpPr>
            <a:stCxn id="4" idx="3"/>
            <a:endCxn id="9" idx="2"/>
          </p:cNvCxnSpPr>
          <p:nvPr/>
        </p:nvCxnSpPr>
        <p:spPr>
          <a:xfrm>
            <a:off x="3666472" y="2678366"/>
            <a:ext cx="232897" cy="156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1940" y="2769045"/>
            <a:ext cx="388072" cy="545584"/>
            <a:chOff x="2076450" y="1511816"/>
            <a:chExt cx="388072" cy="545584"/>
          </a:xfrm>
        </p:grpSpPr>
        <p:sp>
          <p:nvSpPr>
            <p:cNvPr id="36" name="Rectangle 35"/>
            <p:cNvSpPr/>
            <p:nvPr/>
          </p:nvSpPr>
          <p:spPr>
            <a:xfrm>
              <a:off x="2076450" y="1568450"/>
              <a:ext cx="388072" cy="4889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076450" y="1511816"/>
              <a:ext cx="388072" cy="483116"/>
              <a:chOff x="2076450" y="1511816"/>
              <a:chExt cx="388072" cy="48311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076450" y="1625600"/>
                <a:ext cx="388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g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076450" y="15118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endParaRPr lang="en-US" dirty="0"/>
              </a:p>
            </p:txBody>
          </p:sp>
        </p:grpSp>
      </p:grpSp>
      <p:cxnSp>
        <p:nvCxnSpPr>
          <p:cNvPr id="38" name="Straight Connector 37"/>
          <p:cNvCxnSpPr/>
          <p:nvPr/>
        </p:nvCxnSpPr>
        <p:spPr>
          <a:xfrm>
            <a:off x="2889250" y="2678366"/>
            <a:ext cx="42365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95600" y="2668489"/>
            <a:ext cx="0" cy="15719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95600" y="3311416"/>
            <a:ext cx="0" cy="10527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95600" y="3405326"/>
            <a:ext cx="100376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01280" y="2493700"/>
            <a:ext cx="365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g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7709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Nordin</dc:creator>
  <cp:lastModifiedBy>Greg Nordin</cp:lastModifiedBy>
  <cp:revision>2</cp:revision>
  <dcterms:created xsi:type="dcterms:W3CDTF">2015-01-28T00:14:06Z</dcterms:created>
  <dcterms:modified xsi:type="dcterms:W3CDTF">2015-01-28T00:51:17Z</dcterms:modified>
</cp:coreProperties>
</file>