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0" r:id="rId5"/>
    <p:sldId id="269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7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D62F-1D7F-ED42-BB7F-8326BB7F3730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30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71072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j0.25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2056" y="394585"/>
            <a:ext cx="847295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0.25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smtClean="0">
                <a:solidFill>
                  <a:srgbClr val="FF0000"/>
                </a:solidFill>
              </a:rPr>
              <a:t> -</a:t>
            </a:r>
            <a:r>
              <a:rPr lang="en-US" smtClean="0">
                <a:solidFill>
                  <a:srgbClr val="FF0000"/>
                </a:solidFill>
              </a:rPr>
              <a:t>0.12</a:t>
            </a:r>
            <a:r>
              <a:rPr lang="en-US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 smtClean="0">
              <a:solidFill>
                <a:srgbClr val="FF0000"/>
              </a:solidFill>
              <a:latin typeface="Symbol" charset="2"/>
              <a:cs typeface="Symbol" charset="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0.13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79078" y="1014904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5441" y="5393"/>
            <a:ext cx="205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Distance to first voltage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tanding wave maximum: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172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28</cp:revision>
  <dcterms:created xsi:type="dcterms:W3CDTF">2015-01-28T16:36:22Z</dcterms:created>
  <dcterms:modified xsi:type="dcterms:W3CDTF">2015-01-30T17:57:37Z</dcterms:modified>
</cp:coreProperties>
</file>