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3" r:id="rId4"/>
    <p:sldId id="264" r:id="rId5"/>
    <p:sldId id="270" r:id="rId6"/>
    <p:sldId id="269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5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9D62F-1D7F-ED42-BB7F-8326BB7F3730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464B-B049-5B43-AF5C-3D42F29F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68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64303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 smtClean="0">
                <a:solidFill>
                  <a:srgbClr val="FF0000"/>
                </a:solidFill>
              </a:rPr>
              <a:t>– j2.5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5090" y="3601296"/>
            <a:ext cx="126398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VSWR = 3.5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04753" y="3433304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778999" y="3495178"/>
            <a:ext cx="3804825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1303096" y="82115"/>
            <a:ext cx="7014312" cy="6855257"/>
          </a:xfrm>
          <a:prstGeom prst="arc">
            <a:avLst>
              <a:gd name="adj1" fmla="val 15943104"/>
              <a:gd name="adj2" fmla="val 0"/>
            </a:avLst>
          </a:prstGeom>
          <a:ln w="12700" cmpd="sng">
            <a:solidFill>
              <a:srgbClr val="FF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12056" y="394585"/>
            <a:ext cx="847295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0.25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smtClean="0">
                <a:solidFill>
                  <a:srgbClr val="FF0000"/>
                </a:solidFill>
              </a:rPr>
              <a:t> -0.12</a:t>
            </a:r>
            <a:r>
              <a:rPr lang="en-US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 smtClean="0">
              <a:solidFill>
                <a:srgbClr val="FF0000"/>
              </a:solidFill>
              <a:latin typeface="Symbol" charset="2"/>
              <a:cs typeface="Symbol" charset="2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0.13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679078" y="1014904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85441" y="5393"/>
            <a:ext cx="205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Distance to first voltage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</a:t>
            </a:r>
            <a:r>
              <a:rPr lang="en-US" sz="1400" dirty="0" smtClean="0">
                <a:solidFill>
                  <a:srgbClr val="FF0000"/>
                </a:solidFill>
              </a:rPr>
              <a:t>tanding wave maximum: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6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1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b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</a:br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0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b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</a:br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9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64303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 smtClean="0">
                <a:solidFill>
                  <a:srgbClr val="FF0000"/>
                </a:solidFill>
              </a:rPr>
              <a:t>– j2.5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304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64303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 smtClean="0">
                <a:solidFill>
                  <a:srgbClr val="FF0000"/>
                </a:solidFill>
              </a:rPr>
              <a:t>– j2.5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5090" y="3601296"/>
            <a:ext cx="126398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VSWR = 3.5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04753" y="3433304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71933" y="-970415"/>
            <a:ext cx="7419110" cy="9601200"/>
            <a:chOff x="1071933" y="-970415"/>
            <a:chExt cx="7419110" cy="9601200"/>
          </a:xfrm>
        </p:grpSpPr>
        <p:pic>
          <p:nvPicPr>
            <p:cNvPr id="4" name="Picture 3" descr="SmithChar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933" y="-970415"/>
              <a:ext cx="7419110" cy="9601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585201" y="5206073"/>
              <a:ext cx="732207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1933" y="5206073"/>
              <a:ext cx="888101" cy="1663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622829" y="1866121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4247" y="1709363"/>
            <a:ext cx="14542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= 0.5 + j0.8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996" y="82115"/>
            <a:ext cx="72060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>
            <a:off x="3208131" y="1899196"/>
            <a:ext cx="3143511" cy="3203342"/>
          </a:xfrm>
          <a:prstGeom prst="arc">
            <a:avLst>
              <a:gd name="adj1" fmla="val 15897266"/>
              <a:gd name="adj2" fmla="val 10548614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548491" y="82115"/>
            <a:ext cx="230507" cy="33995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0034" y="2992912"/>
            <a:ext cx="15431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0.3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j0.05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75" y="2623580"/>
            <a:ext cx="964289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0.12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+0.375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</a:p>
          <a:p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0.495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90647" y="3481691"/>
            <a:ext cx="3588352" cy="2292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64070" y="3521426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5791" y="3241302"/>
            <a:ext cx="767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365" y="5021407"/>
            <a:ext cx="1643035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Z</a:t>
            </a:r>
            <a:r>
              <a:rPr lang="en-US" baseline="-25000" dirty="0" err="1" smtClean="0">
                <a:solidFill>
                  <a:srgbClr val="FF0000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= 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= 15 </a:t>
            </a:r>
            <a:r>
              <a:rPr lang="en-US" dirty="0" smtClean="0">
                <a:solidFill>
                  <a:srgbClr val="FF0000"/>
                </a:solidFill>
              </a:rPr>
              <a:t>– j2.5 </a:t>
            </a:r>
            <a:r>
              <a:rPr lang="en-US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W</a:t>
            </a:r>
            <a:endParaRPr lang="en-US" dirty="0">
              <a:solidFill>
                <a:srgbClr val="FF0000"/>
              </a:solidFill>
              <a:latin typeface="Symbol" charset="2"/>
              <a:cs typeface="Symbol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5090" y="3601296"/>
            <a:ext cx="126398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VSWR = 3.5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04753" y="3433304"/>
            <a:ext cx="88122" cy="881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778999" y="3495178"/>
            <a:ext cx="3804825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1303096" y="82115"/>
            <a:ext cx="7014312" cy="6855257"/>
          </a:xfrm>
          <a:prstGeom prst="arc">
            <a:avLst>
              <a:gd name="adj1" fmla="val 15943104"/>
              <a:gd name="adj2" fmla="val 0"/>
            </a:avLst>
          </a:prstGeom>
          <a:ln w="12700" cmpd="sng">
            <a:solidFill>
              <a:srgbClr val="FF0000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172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Nordin</dc:creator>
  <cp:lastModifiedBy>Greg Nordin</cp:lastModifiedBy>
  <cp:revision>30</cp:revision>
  <dcterms:created xsi:type="dcterms:W3CDTF">2015-01-28T16:36:22Z</dcterms:created>
  <dcterms:modified xsi:type="dcterms:W3CDTF">2016-01-29T18:34:28Z</dcterms:modified>
</cp:coreProperties>
</file>