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iot</a:t>
            </a:r>
            <a:r>
              <a:rPr lang="fr-FR" dirty="0"/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Joncour</a:t>
            </a:r>
            <a:r>
              <a:rPr lang="fr-FR" dirty="0"/>
              <a:t> </a:t>
            </a:r>
            <a:r>
              <a:rPr lang="fr-FR" dirty="0" err="1"/>
              <a:t>grÉgoire</a:t>
            </a:r>
            <a:r>
              <a:rPr lang="fr-FR" dirty="0"/>
              <a:t>, </a:t>
            </a:r>
            <a:r>
              <a:rPr lang="fr-FR" dirty="0" err="1"/>
              <a:t>Neves</a:t>
            </a:r>
            <a:r>
              <a:rPr lang="fr-FR" dirty="0"/>
              <a:t> </a:t>
            </a:r>
            <a:r>
              <a:rPr lang="fr-FR" dirty="0" err="1"/>
              <a:t>loÏC</a:t>
            </a:r>
            <a:r>
              <a:rPr lang="fr-FR" dirty="0"/>
              <a:t>, KABASELE QUENTIN, LOSIO </a:t>
            </a:r>
            <a:r>
              <a:rPr lang="fr-FR" dirty="0" err="1"/>
              <a:t>EMY-julie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39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Répartitions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77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embarquée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35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IHM QT/C++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02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5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4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27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PROJET iot </vt:lpstr>
      <vt:lpstr>Outils utilisés</vt:lpstr>
      <vt:lpstr>Répartitions des tâches</vt:lpstr>
      <vt:lpstr>Système embarquée</vt:lpstr>
      <vt:lpstr>IHM QT/C++</vt:lpstr>
      <vt:lpstr>L’application web</vt:lpstr>
      <vt:lpstr>Problèmes rencontrés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iot </dc:title>
  <dc:creator>Emy-Julie Losio</dc:creator>
  <cp:lastModifiedBy>Emy-Julie Losio</cp:lastModifiedBy>
  <cp:revision>4</cp:revision>
  <dcterms:created xsi:type="dcterms:W3CDTF">2016-05-12T16:49:12Z</dcterms:created>
  <dcterms:modified xsi:type="dcterms:W3CDTF">2016-05-12T17:14:35Z</dcterms:modified>
</cp:coreProperties>
</file>