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4" r:id="rId4"/>
    <p:sldId id="273" r:id="rId5"/>
    <p:sldId id="269" r:id="rId6"/>
    <p:sldId id="257" r:id="rId7"/>
    <p:sldId id="258" r:id="rId8"/>
    <p:sldId id="259" r:id="rId9"/>
    <p:sldId id="265" r:id="rId10"/>
    <p:sldId id="270" r:id="rId11"/>
    <p:sldId id="271" r:id="rId12"/>
    <p:sldId id="267" r:id="rId13"/>
    <p:sldId id="272" r:id="rId14"/>
    <p:sldId id="268" r:id="rId15"/>
    <p:sldId id="266" r:id="rId16"/>
    <p:sldId id="260" r:id="rId17"/>
    <p:sldId id="262" r:id="rId18"/>
    <p:sldId id="264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B80BCB-1B6F-9B0E-28CA-38EA846B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6C2549C-1B6D-A46E-4E63-039CBC16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4C9557-5FA8-E064-4656-36176085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99A0F7-3F26-8CAB-FCD2-5D073DD9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577683-34F9-13D5-E61A-EC4D50A4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70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10FE0C-77D1-9367-6CB9-8167942C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335F3E7-107D-F40C-7B18-6E9B08DC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8CAE4D-D4AF-DCC5-E588-7B389EE4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21F8B5A-FA4F-B050-21A8-FF35DAA1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E2F240-6DCA-6FF3-C5E9-A26BAB11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99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E6B1425-053F-C815-32FB-CC7D3F4D5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31A043-8E3D-FDAC-44E4-28F9EA09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B5DAEA-0A7C-B899-F3DA-60917B53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7B33CA-B865-9D19-0519-E6A51E69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B29687-75A6-6916-022C-C6A331A7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25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789A3-E2C9-2390-65B2-1939F678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6DDFCE-72BE-E1E3-A112-20368FA7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EFD6EA-26A9-521E-8FD7-8140CAF9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94C466-DB02-38EE-CECC-E12F11FA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9B59F1-6C72-B344-EC32-C0D266F3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3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F2E9B8-85ED-5B18-EC04-3EC6776C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F71C4EE-D3DC-40DF-385F-55A07D3B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48E54A-C0C9-F8E1-B230-10BA53B1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D075A5-269E-1341-0C29-5C2C283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49F1E4-F272-95F6-4301-03A00A76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6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149B1-2B45-C4BE-AD3F-8CECCABC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88F91-FAEA-815B-D134-27FF629DA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A880A9-2F6B-E9EC-1E48-FF5145FB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6EBCA7C-3259-3810-98A9-1268B24E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91784E-6CCF-E217-359F-E0A0F7E3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419DA3-571D-268B-35B8-AD287DEC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7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CBB49B-41D1-B493-0F58-DC9FDD2A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AB6EA4-FB76-88F1-4550-F2FE3AA4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61607F-9E35-2D60-E754-22BA4648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C555B64-BC71-EAD8-6E50-5A078E71B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38F88C5-2605-D7AE-44B7-05D07995B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A9CA955-7923-2C70-BF1F-6020D23C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2542E1-2667-DBCB-659D-BE17542B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69553AD-4F60-6BE4-C9A4-3EB77CA3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21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EEB9-9963-72FC-AF46-AE894EBB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A1DC311-FA57-5FDF-0765-FB7F2E62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2389F9D-BB78-3EAE-22C5-5DCD5FAB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8458424-BB0A-5DEA-E5CB-53DDC4BB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325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7226E5E-DEF6-0540-9374-726E5EF1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400EEF7-2348-2CB4-BC38-6100741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5C69EFD-5CDA-0B3B-2367-62E35933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96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929D15-25AC-325E-D408-73F72C8D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1AC8B6-E63B-FA38-00D6-5E715617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C33F4B-B839-613C-FA02-130A1E78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CF85F16-5996-6B8F-2FAA-879C8A7A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F4D0E0-B6C4-015E-178C-2C41236C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DBD1DA-ABED-09C5-0006-1ABAF7EF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9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2E9C8C-9D25-322B-9C7C-3A77379F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51E71F7-1F5D-12B4-97D5-9AB00ED86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C57325-E20E-4A30-499E-646823A2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04B3439-5181-54B2-0192-6472E16E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499E24-E6A4-7E7D-137E-23E7C3B4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FFBED8-CD81-2829-8C6C-7F6B1B7E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8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DEC9E46-674D-86C3-47DF-BCE27390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049C1E1-9C71-BA29-086E-519AF0C1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1DED81-6348-7AA9-8650-AC458EB0D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A9DEAE2-9BE4-27AB-0A20-94D88BB2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0742C4-1EAE-BF23-3C82-913BBA738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25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A4D1A-22A5-3B71-73C3-F15D9D24B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Stock</a:t>
            </a:r>
            <a:r>
              <a:rPr lang="cs-CZ" dirty="0"/>
              <a:t> </a:t>
            </a:r>
            <a:r>
              <a:rPr lang="cs-CZ" dirty="0" err="1"/>
              <a:t>price</a:t>
            </a:r>
            <a:r>
              <a:rPr lang="cs-CZ" dirty="0"/>
              <a:t> </a:t>
            </a:r>
            <a:r>
              <a:rPr lang="cs-CZ" dirty="0" err="1"/>
              <a:t>analysis</a:t>
            </a:r>
            <a:r>
              <a:rPr lang="cs-CZ" dirty="0"/>
              <a:t> and </a:t>
            </a:r>
            <a:r>
              <a:rPr lang="cs-CZ" dirty="0" err="1"/>
              <a:t>prediction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43EFF6-C007-50DE-7B7A-B3F2C9954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982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model: R </a:t>
            </a:r>
            <a:r>
              <a:rPr lang="cs-CZ" dirty="0" err="1"/>
              <a:t>squared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FBB8A25-9426-3E6A-AE36-4DDF1E61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6" y="2160772"/>
            <a:ext cx="5360910" cy="89826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E4A6091-6A6F-5F43-692F-A067E19B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6" y="1465447"/>
            <a:ext cx="5360910" cy="521955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7DF01A3-AE4F-DD67-C327-F846816D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253"/>
            <a:ext cx="4522159" cy="11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DE2E0-8DC8-AD51-BCF4-41720D77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Residuals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924DFF7-DE5E-111E-E6EB-B03F2F44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087" y="204703"/>
            <a:ext cx="6648145" cy="2902711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7E15DA9-96D3-3B68-27D2-235D1E2A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" y="2247191"/>
            <a:ext cx="6648144" cy="4610809"/>
          </a:xfrm>
        </p:spPr>
      </p:pic>
    </p:spTree>
    <p:extLst>
      <p:ext uri="{BB962C8B-B14F-4D97-AF65-F5344CB8AC3E}">
        <p14:creationId xmlns:p14="http://schemas.microsoft.com/office/powerpoint/2010/main" val="238359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model: </a:t>
            </a:r>
            <a:r>
              <a:rPr lang="cs-CZ" dirty="0" err="1"/>
              <a:t>residuals</a:t>
            </a:r>
            <a:r>
              <a:rPr lang="cs-CZ" dirty="0"/>
              <a:t> </a:t>
            </a:r>
            <a:r>
              <a:rPr lang="cs-CZ" dirty="0" err="1"/>
              <a:t>normally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?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B4C99C5-9A02-C620-3039-7C1B21BD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4" y="2006043"/>
            <a:ext cx="5878272" cy="43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9DBB9-E39E-C19E-167B-7E01C43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model: </a:t>
            </a:r>
            <a:r>
              <a:rPr lang="cs-CZ" dirty="0" err="1"/>
              <a:t>residuals</a:t>
            </a:r>
            <a:r>
              <a:rPr lang="cs-CZ" dirty="0"/>
              <a:t> </a:t>
            </a:r>
            <a:r>
              <a:rPr lang="cs-CZ" dirty="0" err="1"/>
              <a:t>normally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1F4A11-87CD-328D-5523-F1A2E8B65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1690688"/>
            <a:ext cx="6600825" cy="5047003"/>
          </a:xfrm>
        </p:spPr>
      </p:pic>
    </p:spTree>
    <p:extLst>
      <p:ext uri="{BB962C8B-B14F-4D97-AF65-F5344CB8AC3E}">
        <p14:creationId xmlns:p14="http://schemas.microsoft.com/office/powerpoint/2010/main" val="188110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model: </a:t>
            </a:r>
            <a:r>
              <a:rPr lang="cs-CZ" dirty="0" err="1"/>
              <a:t>residuals</a:t>
            </a:r>
            <a:r>
              <a:rPr lang="cs-CZ" dirty="0"/>
              <a:t> </a:t>
            </a:r>
            <a:r>
              <a:rPr lang="cs-CZ" dirty="0" err="1"/>
              <a:t>normally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?</a:t>
            </a:r>
          </a:p>
        </p:txBody>
      </p:sp>
      <p:pic>
        <p:nvPicPr>
          <p:cNvPr id="3" name="Zástupný obsah 4">
            <a:extLst>
              <a:ext uri="{FF2B5EF4-FFF2-40B4-BE49-F238E27FC236}">
                <a16:creationId xmlns:a16="http://schemas.microsoft.com/office/drawing/2014/main" id="{95D7EDCB-7488-198F-5B21-A0509B7D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0500"/>
            <a:ext cx="10515600" cy="1541588"/>
          </a:xfrm>
          <a:prstGeom prst="rect">
            <a:avLst/>
          </a:prstGeom>
        </p:spPr>
      </p:pic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00A697A-B5DB-344F-F3C0-09D2E31A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524"/>
            <a:ext cx="10515600" cy="4351338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p-</a:t>
            </a:r>
            <a:r>
              <a:rPr lang="cs-CZ" dirty="0" err="1"/>
              <a:t>value</a:t>
            </a:r>
            <a:r>
              <a:rPr lang="cs-CZ" dirty="0"/>
              <a:t> &lt; 0.05 =&gt; </a:t>
            </a:r>
            <a:r>
              <a:rPr lang="cs-CZ" dirty="0" err="1"/>
              <a:t>passed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test. </a:t>
            </a:r>
            <a:r>
              <a:rPr lang="cs-CZ" dirty="0" err="1"/>
              <a:t>Residuals</a:t>
            </a:r>
            <a:r>
              <a:rPr lang="cs-CZ" dirty="0"/>
              <a:t> are normály </a:t>
            </a:r>
            <a:r>
              <a:rPr lang="cs-CZ" dirty="0" err="1"/>
              <a:t>distributed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9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with the model: Heteroskedasticity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AAEE9D42-7A94-778C-B3F4-D24A1DC1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02" r="-3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33B9548-9BB5-B315-F361-0D50C453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 r="4888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A2056D-F324-06A3-257E-5A1F661D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regression</a:t>
            </a:r>
            <a:r>
              <a:rPr lang="cs-CZ" dirty="0"/>
              <a:t>?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77FD839-D1FF-9180-1AAD-E38F5247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87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2C265-DFF9-EFA4-D612-1B499190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Better</a:t>
            </a:r>
            <a:r>
              <a:rPr lang="cs-CZ" dirty="0"/>
              <a:t> model: </a:t>
            </a:r>
            <a:r>
              <a:rPr lang="cs-CZ" dirty="0" err="1"/>
              <a:t>Prophet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15C44A-7218-C5F6-A55C-B202A37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276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3AFDA-3BA5-3047-96B0-0A2424C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Q/A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C95759-5B26-F9AC-BB7D-B90C352A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6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2A90D1-06B2-8E35-9BC2-95875CA1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Cooperation</a:t>
            </a:r>
            <a:r>
              <a:rPr lang="cs-CZ" dirty="0"/>
              <a:t> on a </a:t>
            </a:r>
            <a:r>
              <a:rPr lang="cs-CZ" dirty="0" err="1"/>
              <a:t>project</a:t>
            </a:r>
            <a:r>
              <a:rPr lang="cs-CZ" dirty="0"/>
              <a:t>: GitHub</a:t>
            </a:r>
          </a:p>
        </p:txBody>
      </p:sp>
      <p:pic>
        <p:nvPicPr>
          <p:cNvPr id="5" name="Zástupný obsah 4" descr="Obsah obrázku text, podepsat&#10;&#10;Popis byl vytvořen automaticky">
            <a:extLst>
              <a:ext uri="{FF2B5EF4-FFF2-40B4-BE49-F238E27FC236}">
                <a16:creationId xmlns:a16="http://schemas.microsoft.com/office/drawing/2014/main" id="{CA1A6D64-6F8A-0186-7915-7D8E2D849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1237"/>
            <a:ext cx="2857500" cy="2295525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0D9E72C-9318-A0F0-020E-CA4290500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4" y="1690688"/>
            <a:ext cx="7839075" cy="42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91AA4A-0AA8-E8F8-8187-B6FE3569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Cooperation</a:t>
            </a:r>
            <a:r>
              <a:rPr lang="cs-CZ" dirty="0"/>
              <a:t> on a </a:t>
            </a:r>
            <a:r>
              <a:rPr lang="cs-CZ" dirty="0" err="1"/>
              <a:t>project</a:t>
            </a:r>
            <a:r>
              <a:rPr lang="cs-CZ" dirty="0"/>
              <a:t>: GitHub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D22C995A-EFB5-F33D-9427-DFCB85726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36" y="1690688"/>
            <a:ext cx="6807927" cy="450457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8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2A90D1-06B2-8E35-9BC2-95875CA1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Cooperation</a:t>
            </a:r>
            <a:r>
              <a:rPr lang="cs-CZ" dirty="0"/>
              <a:t> on a </a:t>
            </a:r>
            <a:r>
              <a:rPr lang="cs-CZ" dirty="0" err="1"/>
              <a:t>project</a:t>
            </a:r>
            <a:r>
              <a:rPr lang="cs-CZ" dirty="0"/>
              <a:t>: GitHub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487E3E-888C-0EF7-3C38-E2AB1E5BF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32" y="1825625"/>
            <a:ext cx="84609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5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9521C-877E-7D73-AE23-BBAD223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Interesting</a:t>
            </a:r>
            <a:r>
              <a:rPr lang="cs-CZ" dirty="0"/>
              <a:t> </a:t>
            </a:r>
            <a:r>
              <a:rPr lang="cs-CZ" dirty="0" err="1"/>
              <a:t>agregations</a:t>
            </a:r>
            <a:r>
              <a:rPr lang="cs-CZ" dirty="0"/>
              <a:t> and </a:t>
            </a:r>
            <a:r>
              <a:rPr lang="cs-CZ" dirty="0" err="1"/>
              <a:t>sumations</a:t>
            </a:r>
            <a:r>
              <a:rPr lang="cs-CZ" dirty="0"/>
              <a:t>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A3D9F4-492C-6EE1-51E4-45D4C60A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6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9521C-877E-7D73-AE23-BBAD223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Matipulation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pandas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A3D9F4-492C-6EE1-51E4-45D4C60A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684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EB1131-FD0C-4958-7265-0B3362DD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Some</a:t>
            </a:r>
            <a:r>
              <a:rPr lang="cs-CZ" dirty="0"/>
              <a:t> basic </a:t>
            </a:r>
            <a:r>
              <a:rPr lang="cs-CZ" dirty="0" err="1"/>
              <a:t>plotting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43840-2F3D-87B1-6507-1694EE30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590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AC4EE-C88A-F148-E38A-DF9399EE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Linnear</a:t>
            </a:r>
            <a:r>
              <a:rPr lang="cs-CZ" dirty="0"/>
              <a:t> </a:t>
            </a:r>
            <a:r>
              <a:rPr lang="cs-CZ" dirty="0" err="1"/>
              <a:t>regression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E5A08434-50C8-2810-0C45-F4E5EB8EC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2034381"/>
            <a:ext cx="5238750" cy="3933825"/>
          </a:xfrm>
        </p:spPr>
      </p:pic>
    </p:spTree>
    <p:extLst>
      <p:ext uri="{BB962C8B-B14F-4D97-AF65-F5344CB8AC3E}">
        <p14:creationId xmlns:p14="http://schemas.microsoft.com/office/powerpoint/2010/main" val="264198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Linear</a:t>
            </a:r>
            <a:r>
              <a:rPr lang="cs-CZ" dirty="0"/>
              <a:t> </a:t>
            </a:r>
            <a:r>
              <a:rPr lang="cs-CZ" dirty="0" err="1"/>
              <a:t>regression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6E6C40E-5607-014A-EFFF-2A2A3467A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334" y="1066800"/>
            <a:ext cx="6483422" cy="4766469"/>
          </a:xfr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DCCA26A9-8D4F-0174-0ACE-B43944E4A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2" t="10833" r="37457" b="25726"/>
          <a:stretch/>
        </p:blipFill>
        <p:spPr>
          <a:xfrm>
            <a:off x="335280" y="2097813"/>
            <a:ext cx="4998720" cy="21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9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105</Words>
  <Application>Microsoft Office PowerPoint</Application>
  <PresentationFormat>Širokoúhlá obrazovka</PresentationFormat>
  <Paragraphs>20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Motiv Office</vt:lpstr>
      <vt:lpstr>Stock price analysis and prediction</vt:lpstr>
      <vt:lpstr>Cooperation on a project: GitHub</vt:lpstr>
      <vt:lpstr>Cooperation on a project: GitHub</vt:lpstr>
      <vt:lpstr>Cooperation on a project: GitHub</vt:lpstr>
      <vt:lpstr>Interesting agregations and sumations…</vt:lpstr>
      <vt:lpstr>Matipulation of data with pandas </vt:lpstr>
      <vt:lpstr>Some basic plotting</vt:lpstr>
      <vt:lpstr>Linnear regression</vt:lpstr>
      <vt:lpstr>Linear regression</vt:lpstr>
      <vt:lpstr>Problems with the model: R squared</vt:lpstr>
      <vt:lpstr>Residuals</vt:lpstr>
      <vt:lpstr>Problems with the model: residuals normally distributed?</vt:lpstr>
      <vt:lpstr>Problems with the model: residuals normally distributed?</vt:lpstr>
      <vt:lpstr>Problems with the model: residuals normally distributed?</vt:lpstr>
      <vt:lpstr>Problems with the model: Heteroskedasticity</vt:lpstr>
      <vt:lpstr>Other types of regression?</vt:lpstr>
      <vt:lpstr>Better model: Prophet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analysis and prediction</dc:title>
  <dc:creator>Jan Gregovský</dc:creator>
  <cp:lastModifiedBy>Jan Gregovský</cp:lastModifiedBy>
  <cp:revision>17</cp:revision>
  <dcterms:created xsi:type="dcterms:W3CDTF">2022-12-07T08:28:12Z</dcterms:created>
  <dcterms:modified xsi:type="dcterms:W3CDTF">2022-12-12T03:15:43Z</dcterms:modified>
</cp:coreProperties>
</file>