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  <p:sldId id="256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3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F4C53-0C86-4A2B-B7FA-D5DB59346ED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B358A11-7671-4AEB-A1B4-E9E27FD408F8}">
      <dgm:prSet phldrT="[テキスト]"/>
      <dgm:spPr/>
      <dgm:t>
        <a:bodyPr/>
        <a:lstStyle/>
        <a:p>
          <a:r>
            <a:rPr kumimoji="1" lang="en-US" altLang="ja-JP" dirty="0"/>
            <a:t>Top</a:t>
          </a:r>
          <a:endParaRPr kumimoji="1" lang="ja-JP" altLang="en-US" dirty="0"/>
        </a:p>
      </dgm:t>
    </dgm:pt>
    <dgm:pt modelId="{7230F107-1822-4E55-AA0A-BEB593EFEBB9}" type="parTrans" cxnId="{CFA37892-AD0C-4EFE-809D-A302FCD835FF}">
      <dgm:prSet/>
      <dgm:spPr/>
      <dgm:t>
        <a:bodyPr/>
        <a:lstStyle/>
        <a:p>
          <a:endParaRPr kumimoji="1" lang="ja-JP" altLang="en-US"/>
        </a:p>
      </dgm:t>
    </dgm:pt>
    <dgm:pt modelId="{24B0BB6B-54D4-4550-BD35-62F2C17E042C}" type="sibTrans" cxnId="{CFA37892-AD0C-4EFE-809D-A302FCD835FF}">
      <dgm:prSet/>
      <dgm:spPr/>
      <dgm:t>
        <a:bodyPr/>
        <a:lstStyle/>
        <a:p>
          <a:endParaRPr kumimoji="1" lang="ja-JP" altLang="en-US"/>
        </a:p>
      </dgm:t>
    </dgm:pt>
    <dgm:pt modelId="{48594556-7CB6-4C08-9C87-4F0FFE08B58A}">
      <dgm:prSet phldrT="[テキスト]" custT="1"/>
      <dgm:spPr/>
      <dgm:t>
        <a:bodyPr/>
        <a:lstStyle/>
        <a:p>
          <a:r>
            <a:rPr kumimoji="1" lang="ja-JP" altLang="en-US" sz="1200" dirty="0"/>
            <a:t>トップ画面</a:t>
          </a:r>
        </a:p>
      </dgm:t>
    </dgm:pt>
    <dgm:pt modelId="{057C649C-8FA2-465A-80E9-5B3A624E0FB4}" type="parTrans" cxnId="{C8ACB5E7-0FBA-4C7F-9F16-82F6E7476208}">
      <dgm:prSet/>
      <dgm:spPr/>
      <dgm:t>
        <a:bodyPr/>
        <a:lstStyle/>
        <a:p>
          <a:endParaRPr kumimoji="1" lang="ja-JP" altLang="en-US"/>
        </a:p>
      </dgm:t>
    </dgm:pt>
    <dgm:pt modelId="{642B0413-B8B5-4006-A5E0-83CFC3082FEA}" type="sibTrans" cxnId="{C8ACB5E7-0FBA-4C7F-9F16-82F6E7476208}">
      <dgm:prSet/>
      <dgm:spPr/>
      <dgm:t>
        <a:bodyPr/>
        <a:lstStyle/>
        <a:p>
          <a:endParaRPr kumimoji="1" lang="ja-JP" altLang="en-US"/>
        </a:p>
      </dgm:t>
    </dgm:pt>
    <dgm:pt modelId="{80C7BAEB-ADAB-4B45-8917-B481F12111DC}">
      <dgm:prSet phldrT="[テキスト]"/>
      <dgm:spPr/>
      <dgm:t>
        <a:bodyPr/>
        <a:lstStyle/>
        <a:p>
          <a:r>
            <a:rPr kumimoji="1" lang="en-US" altLang="ja-JP" dirty="0"/>
            <a:t>About Me</a:t>
          </a:r>
          <a:endParaRPr kumimoji="1" lang="ja-JP" altLang="en-US" dirty="0"/>
        </a:p>
      </dgm:t>
    </dgm:pt>
    <dgm:pt modelId="{E5E536C2-DCF5-460E-8B57-01EB6C7CBD1E}" type="parTrans" cxnId="{AB0E39B6-47BD-4F44-932C-6E1CA257D8C5}">
      <dgm:prSet/>
      <dgm:spPr/>
      <dgm:t>
        <a:bodyPr/>
        <a:lstStyle/>
        <a:p>
          <a:endParaRPr kumimoji="1" lang="ja-JP" altLang="en-US"/>
        </a:p>
      </dgm:t>
    </dgm:pt>
    <dgm:pt modelId="{6610220B-CB90-45CF-9CF6-4D0B0190455F}" type="sibTrans" cxnId="{AB0E39B6-47BD-4F44-932C-6E1CA257D8C5}">
      <dgm:prSet/>
      <dgm:spPr/>
      <dgm:t>
        <a:bodyPr/>
        <a:lstStyle/>
        <a:p>
          <a:endParaRPr kumimoji="1" lang="ja-JP" altLang="en-US"/>
        </a:p>
      </dgm:t>
    </dgm:pt>
    <dgm:pt modelId="{6F609E02-E93E-4A38-B0AC-55DB8AAB6E47}">
      <dgm:prSet phldrT="[テキスト]" custT="1"/>
      <dgm:spPr/>
      <dgm:t>
        <a:bodyPr/>
        <a:lstStyle/>
        <a:p>
          <a:r>
            <a:rPr lang="ja-JP" altLang="en-US" sz="1200" b="0" dirty="0"/>
            <a:t>自己紹介文</a:t>
          </a:r>
          <a:endParaRPr kumimoji="1" lang="ja-JP" altLang="en-US" sz="1200" dirty="0"/>
        </a:p>
      </dgm:t>
    </dgm:pt>
    <dgm:pt modelId="{AA2CB004-4602-410F-BA94-00997FC01B0F}" type="parTrans" cxnId="{7D3AC578-DF91-4902-B995-8B45FBDA6497}">
      <dgm:prSet/>
      <dgm:spPr/>
      <dgm:t>
        <a:bodyPr/>
        <a:lstStyle/>
        <a:p>
          <a:endParaRPr kumimoji="1" lang="ja-JP" altLang="en-US"/>
        </a:p>
      </dgm:t>
    </dgm:pt>
    <dgm:pt modelId="{E20553B0-8314-4934-88C2-C66CC60F59E3}" type="sibTrans" cxnId="{7D3AC578-DF91-4902-B995-8B45FBDA6497}">
      <dgm:prSet/>
      <dgm:spPr/>
      <dgm:t>
        <a:bodyPr/>
        <a:lstStyle/>
        <a:p>
          <a:endParaRPr kumimoji="1" lang="ja-JP" altLang="en-US"/>
        </a:p>
      </dgm:t>
    </dgm:pt>
    <dgm:pt modelId="{01C61D18-6960-4AA4-A62D-F961CF7DAA51}">
      <dgm:prSet phldrT="[テキスト]"/>
      <dgm:spPr/>
      <dgm:t>
        <a:bodyPr/>
        <a:lstStyle/>
        <a:p>
          <a:r>
            <a:rPr kumimoji="1" lang="en-US" altLang="ja-JP" dirty="0"/>
            <a:t>Works</a:t>
          </a:r>
          <a:endParaRPr kumimoji="1" lang="ja-JP" altLang="en-US" dirty="0"/>
        </a:p>
      </dgm:t>
    </dgm:pt>
    <dgm:pt modelId="{D380CB9F-72FC-44E3-BCFE-B2D5CF7DD843}" type="parTrans" cxnId="{C167BDF6-4483-4DB4-98DF-C58A5D893CD9}">
      <dgm:prSet/>
      <dgm:spPr/>
      <dgm:t>
        <a:bodyPr/>
        <a:lstStyle/>
        <a:p>
          <a:endParaRPr kumimoji="1" lang="ja-JP" altLang="en-US"/>
        </a:p>
      </dgm:t>
    </dgm:pt>
    <dgm:pt modelId="{AA09C7C7-80FF-4E44-A911-73F9433741EC}" type="sibTrans" cxnId="{C167BDF6-4483-4DB4-98DF-C58A5D893CD9}">
      <dgm:prSet/>
      <dgm:spPr/>
      <dgm:t>
        <a:bodyPr/>
        <a:lstStyle/>
        <a:p>
          <a:endParaRPr kumimoji="1" lang="ja-JP" altLang="en-US"/>
        </a:p>
      </dgm:t>
    </dgm:pt>
    <dgm:pt modelId="{D85A0C57-96B2-4B39-AA65-9C6951381824}">
      <dgm:prSet phldrT="[テキスト]"/>
      <dgm:spPr/>
      <dgm:t>
        <a:bodyPr/>
        <a:lstStyle/>
        <a:p>
          <a:r>
            <a:rPr kumimoji="1" lang="en-US" altLang="ja-JP" dirty="0"/>
            <a:t>Skills</a:t>
          </a:r>
          <a:endParaRPr kumimoji="1" lang="ja-JP" altLang="en-US" dirty="0"/>
        </a:p>
      </dgm:t>
    </dgm:pt>
    <dgm:pt modelId="{172C6F9E-DBD9-4539-AF84-52C10FE47EC8}" type="parTrans" cxnId="{F8ADF503-72F6-4860-90CA-6D8BC4A5783C}">
      <dgm:prSet/>
      <dgm:spPr/>
      <dgm:t>
        <a:bodyPr/>
        <a:lstStyle/>
        <a:p>
          <a:endParaRPr kumimoji="1" lang="ja-JP" altLang="en-US"/>
        </a:p>
      </dgm:t>
    </dgm:pt>
    <dgm:pt modelId="{75954666-43EC-4290-AF67-334D3B79700F}" type="sibTrans" cxnId="{F8ADF503-72F6-4860-90CA-6D8BC4A5783C}">
      <dgm:prSet/>
      <dgm:spPr/>
      <dgm:t>
        <a:bodyPr/>
        <a:lstStyle/>
        <a:p>
          <a:endParaRPr kumimoji="1" lang="ja-JP" altLang="en-US"/>
        </a:p>
      </dgm:t>
    </dgm:pt>
    <dgm:pt modelId="{A9C5406F-090E-42BC-8BB4-8379BC67B431}">
      <dgm:prSet phldrT="[テキスト]" custT="1"/>
      <dgm:spPr/>
      <dgm:t>
        <a:bodyPr/>
        <a:lstStyle/>
        <a:p>
          <a:r>
            <a:rPr lang="en-US" altLang="ja-JP" sz="1200" b="0" dirty="0"/>
            <a:t>HTML/CSS</a:t>
          </a:r>
          <a:r>
            <a:rPr lang="ja-JP" altLang="en-US" sz="1200" b="0" dirty="0"/>
            <a:t>：このポートフォリオサイト。</a:t>
          </a:r>
          <a:endParaRPr kumimoji="1" lang="ja-JP" altLang="en-US" sz="1200" dirty="0"/>
        </a:p>
      </dgm:t>
    </dgm:pt>
    <dgm:pt modelId="{F5337EC5-81C4-4065-996A-2B9A3DD67B7E}" type="parTrans" cxnId="{31C8217B-EC9F-4E57-8F8D-BED379AD83BB}">
      <dgm:prSet/>
      <dgm:spPr/>
      <dgm:t>
        <a:bodyPr/>
        <a:lstStyle/>
        <a:p>
          <a:endParaRPr kumimoji="1" lang="ja-JP" altLang="en-US"/>
        </a:p>
      </dgm:t>
    </dgm:pt>
    <dgm:pt modelId="{E1AFA89F-C564-4083-BFBD-A6D9626256A4}" type="sibTrans" cxnId="{31C8217B-EC9F-4E57-8F8D-BED379AD83BB}">
      <dgm:prSet/>
      <dgm:spPr/>
      <dgm:t>
        <a:bodyPr/>
        <a:lstStyle/>
        <a:p>
          <a:endParaRPr kumimoji="1" lang="ja-JP" altLang="en-US"/>
        </a:p>
      </dgm:t>
    </dgm:pt>
    <dgm:pt modelId="{69C52024-DA5E-4BEE-8036-FB3EA83BE70F}">
      <dgm:prSet phldrT="[テキスト]"/>
      <dgm:spPr/>
      <dgm:t>
        <a:bodyPr/>
        <a:lstStyle/>
        <a:p>
          <a:r>
            <a:rPr kumimoji="1" lang="en-US" altLang="ja-JP" dirty="0"/>
            <a:t>Contact</a:t>
          </a:r>
          <a:endParaRPr kumimoji="1" lang="ja-JP" altLang="en-US" dirty="0"/>
        </a:p>
      </dgm:t>
    </dgm:pt>
    <dgm:pt modelId="{6C748768-BFAF-40B2-BEF4-A093AF7560F9}" type="parTrans" cxnId="{0DCF0388-15AA-4630-B0AB-AA5F22A3CAA8}">
      <dgm:prSet/>
      <dgm:spPr/>
      <dgm:t>
        <a:bodyPr/>
        <a:lstStyle/>
        <a:p>
          <a:endParaRPr kumimoji="1" lang="ja-JP" altLang="en-US"/>
        </a:p>
      </dgm:t>
    </dgm:pt>
    <dgm:pt modelId="{C55BC1CF-7C9B-469A-A3AE-3C529BEB6B4C}" type="sibTrans" cxnId="{0DCF0388-15AA-4630-B0AB-AA5F22A3CAA8}">
      <dgm:prSet/>
      <dgm:spPr/>
      <dgm:t>
        <a:bodyPr/>
        <a:lstStyle/>
        <a:p>
          <a:endParaRPr kumimoji="1" lang="ja-JP" altLang="en-US"/>
        </a:p>
      </dgm:t>
    </dgm:pt>
    <dgm:pt modelId="{1AA337D5-49CD-42AA-9D6F-8429EE763E2C}">
      <dgm:prSet phldrT="[テキスト]" custT="1"/>
      <dgm:spPr/>
      <dgm:t>
        <a:bodyPr anchor="t"/>
        <a:lstStyle/>
        <a:p>
          <a:r>
            <a:rPr lang="ja-JP" altLang="en-US" sz="1200" b="0" dirty="0"/>
            <a:t>成果物紹介</a:t>
          </a:r>
          <a:endParaRPr kumimoji="1" lang="ja-JP" altLang="en-US" sz="1200" dirty="0"/>
        </a:p>
      </dgm:t>
    </dgm:pt>
    <dgm:pt modelId="{5B6F8D55-6FF1-4BCD-8FA1-4CB839C39B64}" type="parTrans" cxnId="{8EFC4AB4-3FC9-48A3-8CA5-925F96980175}">
      <dgm:prSet/>
      <dgm:spPr/>
      <dgm:t>
        <a:bodyPr/>
        <a:lstStyle/>
        <a:p>
          <a:endParaRPr kumimoji="1" lang="ja-JP" altLang="en-US"/>
        </a:p>
      </dgm:t>
    </dgm:pt>
    <dgm:pt modelId="{9BBFDDB1-5DC1-4DD9-8ABE-8ABCE9F62DAF}" type="sibTrans" cxnId="{8EFC4AB4-3FC9-48A3-8CA5-925F96980175}">
      <dgm:prSet/>
      <dgm:spPr/>
      <dgm:t>
        <a:bodyPr/>
        <a:lstStyle/>
        <a:p>
          <a:endParaRPr kumimoji="1" lang="ja-JP" altLang="en-US"/>
        </a:p>
      </dgm:t>
    </dgm:pt>
    <dgm:pt modelId="{DE16F4F4-3F69-425B-A09C-A5CAFB8822B3}">
      <dgm:prSet phldrT="[テキスト]" custT="1"/>
      <dgm:spPr/>
      <dgm:t>
        <a:bodyPr/>
        <a:lstStyle/>
        <a:p>
          <a:r>
            <a:rPr kumimoji="1" lang="ja-JP" altLang="en-US" sz="1200" dirty="0"/>
            <a:t>入力欄（名前、返信先アドレス、コメント）</a:t>
          </a:r>
        </a:p>
      </dgm:t>
    </dgm:pt>
    <dgm:pt modelId="{666C50C7-D765-4CD0-A176-2304D5B1F777}" type="parTrans" cxnId="{76A8AB42-B4B5-4BA0-A74D-AC8D4FB384CF}">
      <dgm:prSet/>
      <dgm:spPr/>
      <dgm:t>
        <a:bodyPr/>
        <a:lstStyle/>
        <a:p>
          <a:endParaRPr kumimoji="1" lang="ja-JP" altLang="en-US"/>
        </a:p>
      </dgm:t>
    </dgm:pt>
    <dgm:pt modelId="{E9C17ABB-2438-4C45-9B80-CC50B1564E48}" type="sibTrans" cxnId="{76A8AB42-B4B5-4BA0-A74D-AC8D4FB384CF}">
      <dgm:prSet/>
      <dgm:spPr/>
      <dgm:t>
        <a:bodyPr/>
        <a:lstStyle/>
        <a:p>
          <a:endParaRPr kumimoji="1" lang="ja-JP" altLang="en-US"/>
        </a:p>
      </dgm:t>
    </dgm:pt>
    <dgm:pt modelId="{B52291C6-6DF6-4FD3-9C75-0C29326225E5}">
      <dgm:prSet phldrT="[テキスト]" custT="1"/>
      <dgm:spPr/>
      <dgm:t>
        <a:bodyPr/>
        <a:lstStyle/>
        <a:p>
          <a:r>
            <a:rPr kumimoji="1" lang="ja-JP" altLang="en-US" sz="1200" dirty="0"/>
            <a:t>送信ボタン</a:t>
          </a:r>
        </a:p>
      </dgm:t>
    </dgm:pt>
    <dgm:pt modelId="{C021F55A-C583-4049-8BA0-4CA77CE724F7}" type="parTrans" cxnId="{22D2AF39-ABDB-489D-B568-C9AE5F32C8F0}">
      <dgm:prSet/>
      <dgm:spPr/>
      <dgm:t>
        <a:bodyPr/>
        <a:lstStyle/>
        <a:p>
          <a:endParaRPr kumimoji="1" lang="ja-JP" altLang="en-US"/>
        </a:p>
      </dgm:t>
    </dgm:pt>
    <dgm:pt modelId="{44C6A897-AAFC-4BFC-B2F7-B53D360B6359}" type="sibTrans" cxnId="{22D2AF39-ABDB-489D-B568-C9AE5F32C8F0}">
      <dgm:prSet/>
      <dgm:spPr/>
      <dgm:t>
        <a:bodyPr/>
        <a:lstStyle/>
        <a:p>
          <a:endParaRPr kumimoji="1" lang="ja-JP" altLang="en-US"/>
        </a:p>
      </dgm:t>
    </dgm:pt>
    <dgm:pt modelId="{6EA7AB16-94EC-4C3E-85A3-8D64EE8145D5}">
      <dgm:prSet phldrT="[テキスト]" custT="1"/>
      <dgm:spPr/>
      <dgm:t>
        <a:bodyPr/>
        <a:lstStyle/>
        <a:p>
          <a:r>
            <a:rPr kumimoji="1" lang="en-US" altLang="ja-JP" sz="1200" dirty="0"/>
            <a:t>Top</a:t>
          </a:r>
          <a:r>
            <a:rPr kumimoji="1" lang="ja-JP" altLang="en-US" sz="1200" dirty="0"/>
            <a:t>に戻る</a:t>
          </a:r>
        </a:p>
      </dgm:t>
    </dgm:pt>
    <dgm:pt modelId="{44D6ED8A-C617-4698-A0F4-7A962AA35B4B}" type="parTrans" cxnId="{AB5B5E55-6FBD-4DEE-A90A-2385A406C8FE}">
      <dgm:prSet/>
      <dgm:spPr/>
      <dgm:t>
        <a:bodyPr/>
        <a:lstStyle/>
        <a:p>
          <a:endParaRPr kumimoji="1" lang="ja-JP" altLang="en-US"/>
        </a:p>
      </dgm:t>
    </dgm:pt>
    <dgm:pt modelId="{E366980F-9C6D-428C-A7D7-60AE0F23BE81}" type="sibTrans" cxnId="{AB5B5E55-6FBD-4DEE-A90A-2385A406C8FE}">
      <dgm:prSet/>
      <dgm:spPr/>
      <dgm:t>
        <a:bodyPr/>
        <a:lstStyle/>
        <a:p>
          <a:endParaRPr kumimoji="1" lang="ja-JP" altLang="en-US"/>
        </a:p>
      </dgm:t>
    </dgm:pt>
    <dgm:pt modelId="{9FBC667A-1C74-4295-B144-CE01DB25E91D}">
      <dgm:prSet custT="1"/>
      <dgm:spPr/>
      <dgm:t>
        <a:bodyPr/>
        <a:lstStyle/>
        <a:p>
          <a:r>
            <a:rPr lang="ja-JP" altLang="en-US" sz="1200" b="0" dirty="0"/>
            <a:t>マクロ・</a:t>
          </a:r>
          <a:r>
            <a:rPr lang="en-US" altLang="ja-JP" sz="1200" b="0" dirty="0"/>
            <a:t>VBA</a:t>
          </a:r>
          <a:r>
            <a:rPr lang="ja-JP" altLang="en-US" sz="1200" b="0" dirty="0"/>
            <a:t>：個人で作った</a:t>
          </a:r>
          <a:r>
            <a:rPr lang="en-US" altLang="ja-JP" sz="1200" b="0" dirty="0"/>
            <a:t>VBA</a:t>
          </a:r>
          <a:r>
            <a:rPr lang="ja-JP" altLang="en-US" sz="1200" b="0" dirty="0"/>
            <a:t>を載せる。</a:t>
          </a:r>
          <a:r>
            <a:rPr lang="en-US" altLang="ja-JP" sz="1200" b="0" dirty="0" err="1"/>
            <a:t>i</a:t>
          </a:r>
          <a:r>
            <a:rPr lang="ja-JP" altLang="en-US" sz="1200" b="0" dirty="0"/>
            <a:t>パス試験会場のソートや経理</a:t>
          </a:r>
          <a:r>
            <a:rPr lang="en-US" altLang="ja-JP" sz="1200" b="0" dirty="0"/>
            <a:t>.</a:t>
          </a:r>
          <a:r>
            <a:rPr lang="en-US" altLang="ja-JP" sz="1200" b="0" dirty="0" err="1"/>
            <a:t>xlsm</a:t>
          </a:r>
          <a:r>
            <a:rPr lang="ja-JP" altLang="en-US" sz="1200" b="0" dirty="0"/>
            <a:t>。</a:t>
          </a:r>
        </a:p>
      </dgm:t>
    </dgm:pt>
    <dgm:pt modelId="{2E827EE4-0501-47A5-8F20-7B43B761DEB2}" type="parTrans" cxnId="{B0965038-992F-4EF8-A3B9-1C65BEC048E8}">
      <dgm:prSet/>
      <dgm:spPr/>
      <dgm:t>
        <a:bodyPr/>
        <a:lstStyle/>
        <a:p>
          <a:endParaRPr kumimoji="1" lang="ja-JP" altLang="en-US"/>
        </a:p>
      </dgm:t>
    </dgm:pt>
    <dgm:pt modelId="{F192B77F-A468-44D9-B2FF-31853D85DA31}" type="sibTrans" cxnId="{B0965038-992F-4EF8-A3B9-1C65BEC048E8}">
      <dgm:prSet/>
      <dgm:spPr/>
      <dgm:t>
        <a:bodyPr/>
        <a:lstStyle/>
        <a:p>
          <a:endParaRPr kumimoji="1" lang="ja-JP" altLang="en-US"/>
        </a:p>
      </dgm:t>
    </dgm:pt>
    <dgm:pt modelId="{2C3F85C0-4281-4006-86F8-A8217E9062DC}">
      <dgm:prSet custT="1"/>
      <dgm:spPr/>
      <dgm:t>
        <a:bodyPr/>
        <a:lstStyle/>
        <a:p>
          <a:r>
            <a:rPr lang="en-US" sz="1200" b="0" dirty="0"/>
            <a:t>RPA(UiPath)：Works「</a:t>
          </a:r>
          <a:r>
            <a:rPr lang="ja-JP" altLang="en-US" sz="1200" b="0" dirty="0"/>
            <a:t>福祉施設の案件」参照。</a:t>
          </a:r>
        </a:p>
      </dgm:t>
    </dgm:pt>
    <dgm:pt modelId="{E93161D6-22DF-4F15-BD47-573CF38407DE}" type="parTrans" cxnId="{52E920B6-EB7A-41EC-9CE4-7FC85087209E}">
      <dgm:prSet/>
      <dgm:spPr/>
      <dgm:t>
        <a:bodyPr/>
        <a:lstStyle/>
        <a:p>
          <a:endParaRPr kumimoji="1" lang="ja-JP" altLang="en-US"/>
        </a:p>
      </dgm:t>
    </dgm:pt>
    <dgm:pt modelId="{878080B8-2ECE-4E22-B7BB-2BF5A611FB1F}" type="sibTrans" cxnId="{52E920B6-EB7A-41EC-9CE4-7FC85087209E}">
      <dgm:prSet/>
      <dgm:spPr/>
      <dgm:t>
        <a:bodyPr/>
        <a:lstStyle/>
        <a:p>
          <a:endParaRPr kumimoji="1" lang="ja-JP" altLang="en-US"/>
        </a:p>
      </dgm:t>
    </dgm:pt>
    <dgm:pt modelId="{2BE9028C-36C6-4EFA-B5C8-E8FFBDF51018}">
      <dgm:prSet custT="1"/>
      <dgm:spPr/>
      <dgm:t>
        <a:bodyPr/>
        <a:lstStyle/>
        <a:p>
          <a:r>
            <a:rPr lang="en-US" altLang="ja-JP" sz="1200" b="0" dirty="0"/>
            <a:t>Google Apps Script</a:t>
          </a:r>
          <a:r>
            <a:rPr lang="ja-JP" altLang="en-US" sz="1200" b="0" dirty="0"/>
            <a:t>：意識調査回答の自動編集・自動返信、自動集計。導入マニュアルの作成。 </a:t>
          </a:r>
          <a:endParaRPr lang="en-US" altLang="ja-JP" sz="1200" b="0" dirty="0"/>
        </a:p>
      </dgm:t>
    </dgm:pt>
    <dgm:pt modelId="{E94C20D8-887A-440B-9674-DA2F28BAB1F3}" type="parTrans" cxnId="{60DCC765-178B-4D50-8954-9F6C0DF9220D}">
      <dgm:prSet/>
      <dgm:spPr/>
      <dgm:t>
        <a:bodyPr/>
        <a:lstStyle/>
        <a:p>
          <a:endParaRPr kumimoji="1" lang="ja-JP" altLang="en-US"/>
        </a:p>
      </dgm:t>
    </dgm:pt>
    <dgm:pt modelId="{DC874277-2BED-4293-9163-6AEFF1E613B0}" type="sibTrans" cxnId="{60DCC765-178B-4D50-8954-9F6C0DF9220D}">
      <dgm:prSet/>
      <dgm:spPr/>
      <dgm:t>
        <a:bodyPr/>
        <a:lstStyle/>
        <a:p>
          <a:endParaRPr kumimoji="1" lang="ja-JP" altLang="en-US"/>
        </a:p>
      </dgm:t>
    </dgm:pt>
    <dgm:pt modelId="{DAB84DD9-A0DB-457C-9B3A-8D0847C14CE9}">
      <dgm:prSet custT="1"/>
      <dgm:spPr/>
      <dgm:t>
        <a:bodyPr/>
        <a:lstStyle/>
        <a:p>
          <a:r>
            <a:rPr lang="en-US" sz="1200" b="0" dirty="0" err="1"/>
            <a:t>Python：Works</a:t>
          </a:r>
          <a:r>
            <a:rPr lang="en-US" sz="1200" b="0" dirty="0"/>
            <a:t>「</a:t>
          </a:r>
          <a:r>
            <a:rPr lang="ja-JP" altLang="en-US" sz="1200" b="0" dirty="0"/>
            <a:t>国勢調査案件」参照。</a:t>
          </a:r>
        </a:p>
      </dgm:t>
    </dgm:pt>
    <dgm:pt modelId="{2BEE7DD7-F2BC-4328-BBAE-5E38EE095255}" type="parTrans" cxnId="{AF2A4579-25B8-453F-9690-9F514A083CF1}">
      <dgm:prSet/>
      <dgm:spPr/>
      <dgm:t>
        <a:bodyPr/>
        <a:lstStyle/>
        <a:p>
          <a:endParaRPr kumimoji="1" lang="ja-JP" altLang="en-US"/>
        </a:p>
      </dgm:t>
    </dgm:pt>
    <dgm:pt modelId="{CCE045AB-FE0B-4C1E-A57A-17A655E85E9A}" type="sibTrans" cxnId="{AF2A4579-25B8-453F-9690-9F514A083CF1}">
      <dgm:prSet/>
      <dgm:spPr/>
      <dgm:t>
        <a:bodyPr/>
        <a:lstStyle/>
        <a:p>
          <a:endParaRPr kumimoji="1" lang="ja-JP" altLang="en-US"/>
        </a:p>
      </dgm:t>
    </dgm:pt>
    <dgm:pt modelId="{7EA5CDEA-735D-45E3-A91D-02B40153C393}">
      <dgm:prSet custT="1"/>
      <dgm:spPr/>
      <dgm:t>
        <a:bodyPr/>
        <a:lstStyle/>
        <a:p>
          <a:r>
            <a:rPr lang="en-US" altLang="ja-JP" sz="1200" b="0" dirty="0"/>
            <a:t>SQL</a:t>
          </a:r>
          <a:r>
            <a:rPr lang="ja-JP" altLang="en-US" sz="1200" b="0" dirty="0"/>
            <a:t>：</a:t>
          </a:r>
          <a:r>
            <a:rPr lang="en-US" altLang="ja-JP" sz="1200" b="0" dirty="0"/>
            <a:t>SQLite</a:t>
          </a:r>
          <a:endParaRPr lang="ja-JP" altLang="en-US" sz="1200" b="0" dirty="0"/>
        </a:p>
      </dgm:t>
    </dgm:pt>
    <dgm:pt modelId="{3B7E6E05-B628-4656-B1D4-B88BB742ADBF}" type="parTrans" cxnId="{91151322-26A1-49DA-90C5-982CFFBC289C}">
      <dgm:prSet/>
      <dgm:spPr/>
      <dgm:t>
        <a:bodyPr/>
        <a:lstStyle/>
        <a:p>
          <a:endParaRPr kumimoji="1" lang="ja-JP" altLang="en-US"/>
        </a:p>
      </dgm:t>
    </dgm:pt>
    <dgm:pt modelId="{D84F10BB-DADD-4845-977B-CE2D0813CECF}" type="sibTrans" cxnId="{91151322-26A1-49DA-90C5-982CFFBC289C}">
      <dgm:prSet/>
      <dgm:spPr/>
      <dgm:t>
        <a:bodyPr/>
        <a:lstStyle/>
        <a:p>
          <a:endParaRPr kumimoji="1" lang="ja-JP" altLang="en-US"/>
        </a:p>
      </dgm:t>
    </dgm:pt>
    <dgm:pt modelId="{56E3977F-8C14-4E64-A131-F15AF3B29216}">
      <dgm:prSet custT="1"/>
      <dgm:spPr/>
      <dgm:t>
        <a:bodyPr/>
        <a:lstStyle/>
        <a:p>
          <a:r>
            <a:rPr lang="en-US" altLang="ja-JP" sz="1200" b="0" dirty="0"/>
            <a:t>Git</a:t>
          </a:r>
          <a:r>
            <a:rPr lang="ja-JP" altLang="en-US" sz="1200" b="0" dirty="0"/>
            <a:t>・</a:t>
          </a:r>
          <a:r>
            <a:rPr lang="en-US" altLang="ja-JP" sz="1200" b="0" dirty="0"/>
            <a:t>GitHub</a:t>
          </a:r>
          <a:endParaRPr lang="ja-JP" altLang="en-US" sz="1200" b="0" dirty="0"/>
        </a:p>
      </dgm:t>
    </dgm:pt>
    <dgm:pt modelId="{C89922BB-3C1F-4E08-84CE-5A24562B3222}" type="parTrans" cxnId="{F65FD5E1-A1F9-4615-AD03-3F3AF4B33677}">
      <dgm:prSet/>
      <dgm:spPr/>
      <dgm:t>
        <a:bodyPr/>
        <a:lstStyle/>
        <a:p>
          <a:endParaRPr kumimoji="1" lang="ja-JP" altLang="en-US"/>
        </a:p>
      </dgm:t>
    </dgm:pt>
    <dgm:pt modelId="{D2ACE17A-8CA4-4F47-B273-E7FDD5DA3D0B}" type="sibTrans" cxnId="{F65FD5E1-A1F9-4615-AD03-3F3AF4B33677}">
      <dgm:prSet/>
      <dgm:spPr/>
      <dgm:t>
        <a:bodyPr/>
        <a:lstStyle/>
        <a:p>
          <a:endParaRPr kumimoji="1" lang="ja-JP" altLang="en-US"/>
        </a:p>
      </dgm:t>
    </dgm:pt>
    <dgm:pt modelId="{11D12C6A-7146-4EDE-8D53-92158E701DE5}">
      <dgm:prSet custT="1"/>
      <dgm:spPr/>
      <dgm:t>
        <a:bodyPr anchor="t"/>
        <a:lstStyle/>
        <a:p>
          <a:r>
            <a:rPr lang="ja-JP" altLang="en-US" sz="1200" b="0" dirty="0"/>
            <a:t>福祉施設の</a:t>
          </a:r>
          <a:r>
            <a:rPr lang="en-US" altLang="ja-JP" sz="1200" b="0" dirty="0"/>
            <a:t>RPA</a:t>
          </a:r>
          <a:r>
            <a:rPr lang="ja-JP" altLang="en-US" sz="1200" b="0" dirty="0"/>
            <a:t>案件　</a:t>
          </a:r>
          <a:r>
            <a:rPr lang="en-US" altLang="ja-JP" sz="1200" b="0" dirty="0"/>
            <a:t>※</a:t>
          </a:r>
          <a:r>
            <a:rPr lang="ja-JP" altLang="en-US" sz="1200" b="0" dirty="0"/>
            <a:t>詳細をオーバーレイ？</a:t>
          </a:r>
          <a:endParaRPr lang="en-US" altLang="ja-JP" sz="1200" b="0" dirty="0"/>
        </a:p>
      </dgm:t>
    </dgm:pt>
    <dgm:pt modelId="{0B6ADDA8-35AB-4C1A-A920-3C5B34044999}" type="parTrans" cxnId="{9AD8F251-921C-46CA-88FB-FA072D8FEDC3}">
      <dgm:prSet/>
      <dgm:spPr/>
      <dgm:t>
        <a:bodyPr/>
        <a:lstStyle/>
        <a:p>
          <a:endParaRPr kumimoji="1" lang="ja-JP" altLang="en-US"/>
        </a:p>
      </dgm:t>
    </dgm:pt>
    <dgm:pt modelId="{7FF45C2E-11E5-4A00-8576-7774D458621B}" type="sibTrans" cxnId="{9AD8F251-921C-46CA-88FB-FA072D8FEDC3}">
      <dgm:prSet/>
      <dgm:spPr/>
      <dgm:t>
        <a:bodyPr/>
        <a:lstStyle/>
        <a:p>
          <a:endParaRPr kumimoji="1" lang="ja-JP" altLang="en-US"/>
        </a:p>
      </dgm:t>
    </dgm:pt>
    <dgm:pt modelId="{80B02177-6E06-45F8-89A8-DBFB6E2E4F91}">
      <dgm:prSet custT="1"/>
      <dgm:spPr/>
      <dgm:t>
        <a:bodyPr anchor="t"/>
        <a:lstStyle/>
        <a:p>
          <a:endParaRPr lang="ja-JP" altLang="en-US" sz="1200" b="0" dirty="0"/>
        </a:p>
      </dgm:t>
    </dgm:pt>
    <dgm:pt modelId="{375EEDB4-EDA9-4B41-8DA8-44BD578318C6}" type="parTrans" cxnId="{283DF35E-3300-45A5-8604-DF7DEDCA3299}">
      <dgm:prSet/>
      <dgm:spPr/>
      <dgm:t>
        <a:bodyPr/>
        <a:lstStyle/>
        <a:p>
          <a:endParaRPr kumimoji="1" lang="ja-JP" altLang="en-US"/>
        </a:p>
      </dgm:t>
    </dgm:pt>
    <dgm:pt modelId="{F2104958-D5F5-43ED-B413-722362C6DC8D}" type="sibTrans" cxnId="{283DF35E-3300-45A5-8604-DF7DEDCA3299}">
      <dgm:prSet/>
      <dgm:spPr/>
      <dgm:t>
        <a:bodyPr/>
        <a:lstStyle/>
        <a:p>
          <a:endParaRPr kumimoji="1" lang="ja-JP" altLang="en-US"/>
        </a:p>
      </dgm:t>
    </dgm:pt>
    <dgm:pt modelId="{DB378E05-B7ED-4BC1-9D1A-8C7924774190}">
      <dgm:prSet custT="1"/>
      <dgm:spPr/>
      <dgm:t>
        <a:bodyPr anchor="t"/>
        <a:lstStyle/>
        <a:p>
          <a:r>
            <a:rPr lang="ja-JP" altLang="en-US" sz="1200" b="0" dirty="0"/>
            <a:t>国勢調査案件（</a:t>
          </a:r>
          <a:r>
            <a:rPr lang="en-US" sz="1200" b="0" dirty="0"/>
            <a:t>https://signate.jp/competitions/107 </a:t>
          </a:r>
          <a:r>
            <a:rPr lang="ja-JP" altLang="en-US" sz="1200" b="0" dirty="0"/>
            <a:t>）　</a:t>
          </a:r>
          <a:r>
            <a:rPr lang="en-US" altLang="ja-JP" sz="1200" b="0" dirty="0"/>
            <a:t>※</a:t>
          </a:r>
          <a:r>
            <a:rPr lang="ja-JP" altLang="en-US" sz="1200" b="0" dirty="0"/>
            <a:t>詳細をオーバーレイ？</a:t>
          </a:r>
          <a:endParaRPr lang="en-US" altLang="ja-JP" sz="1200" b="0" dirty="0"/>
        </a:p>
      </dgm:t>
    </dgm:pt>
    <dgm:pt modelId="{4FCF02CF-FB27-4E71-9CCD-440154D9F747}" type="parTrans" cxnId="{18C94A1B-21EE-43EE-A1DB-650C6EB288BC}">
      <dgm:prSet/>
      <dgm:spPr/>
      <dgm:t>
        <a:bodyPr/>
        <a:lstStyle/>
        <a:p>
          <a:endParaRPr kumimoji="1" lang="ja-JP" altLang="en-US"/>
        </a:p>
      </dgm:t>
    </dgm:pt>
    <dgm:pt modelId="{78E6A244-FA0D-47C5-AC55-28A43D52D26D}" type="sibTrans" cxnId="{18C94A1B-21EE-43EE-A1DB-650C6EB288BC}">
      <dgm:prSet/>
      <dgm:spPr/>
      <dgm:t>
        <a:bodyPr/>
        <a:lstStyle/>
        <a:p>
          <a:endParaRPr kumimoji="1" lang="ja-JP" altLang="en-US"/>
        </a:p>
      </dgm:t>
    </dgm:pt>
    <dgm:pt modelId="{809DDAF0-59AD-4A10-A6F9-B841D9FAC42C}">
      <dgm:prSet custT="1"/>
      <dgm:spPr/>
      <dgm:t>
        <a:bodyPr/>
        <a:lstStyle/>
        <a:p>
          <a:r>
            <a:rPr lang="en-US" altLang="ja-JP" sz="1200" b="0" dirty="0"/>
            <a:t>Top</a:t>
          </a:r>
          <a:r>
            <a:rPr lang="ja-JP" altLang="en-US" sz="1200" b="0" dirty="0"/>
            <a:t>に戻る</a:t>
          </a:r>
        </a:p>
      </dgm:t>
    </dgm:pt>
    <dgm:pt modelId="{97DB730C-45C6-4DE6-8F43-2C5748E4F3E9}" type="parTrans" cxnId="{966B7251-39EF-495A-845D-E41BB2623CC0}">
      <dgm:prSet/>
      <dgm:spPr/>
      <dgm:t>
        <a:bodyPr/>
        <a:lstStyle/>
        <a:p>
          <a:endParaRPr kumimoji="1" lang="ja-JP" altLang="en-US"/>
        </a:p>
      </dgm:t>
    </dgm:pt>
    <dgm:pt modelId="{3325E240-8077-4C5F-BB82-B2017A99D69D}" type="sibTrans" cxnId="{966B7251-39EF-495A-845D-E41BB2623CC0}">
      <dgm:prSet/>
      <dgm:spPr/>
      <dgm:t>
        <a:bodyPr/>
        <a:lstStyle/>
        <a:p>
          <a:endParaRPr kumimoji="1" lang="ja-JP" altLang="en-US"/>
        </a:p>
      </dgm:t>
    </dgm:pt>
    <dgm:pt modelId="{B66ADE07-C1F1-448C-9847-E78235996BA2}">
      <dgm:prSet custT="1"/>
      <dgm:spPr/>
      <dgm:t>
        <a:bodyPr anchor="t"/>
        <a:lstStyle/>
        <a:p>
          <a:r>
            <a:rPr lang="en-US" altLang="ja-JP" sz="1200" b="0" dirty="0"/>
            <a:t>Top</a:t>
          </a:r>
          <a:r>
            <a:rPr lang="ja-JP" altLang="en-US" sz="1200" b="0" dirty="0"/>
            <a:t>に戻る</a:t>
          </a:r>
          <a:endParaRPr lang="en-US" altLang="ja-JP" sz="1200" b="0" dirty="0"/>
        </a:p>
      </dgm:t>
    </dgm:pt>
    <dgm:pt modelId="{9520ADE2-75DD-4DF8-A3B6-5C35AECE7BAF}" type="parTrans" cxnId="{960E79A7-3705-44FB-8DD4-485C29308DCF}">
      <dgm:prSet/>
      <dgm:spPr/>
      <dgm:t>
        <a:bodyPr/>
        <a:lstStyle/>
        <a:p>
          <a:endParaRPr kumimoji="1" lang="ja-JP" altLang="en-US"/>
        </a:p>
      </dgm:t>
    </dgm:pt>
    <dgm:pt modelId="{D3610B0B-398A-438B-B69D-68C24699013A}" type="sibTrans" cxnId="{960E79A7-3705-44FB-8DD4-485C29308DCF}">
      <dgm:prSet/>
      <dgm:spPr/>
      <dgm:t>
        <a:bodyPr/>
        <a:lstStyle/>
        <a:p>
          <a:endParaRPr kumimoji="1" lang="ja-JP" altLang="en-US"/>
        </a:p>
      </dgm:t>
    </dgm:pt>
    <dgm:pt modelId="{0FC1D568-37E3-4710-AC03-30291F02EF18}">
      <dgm:prSet custT="1"/>
      <dgm:spPr/>
      <dgm:t>
        <a:bodyPr/>
        <a:lstStyle/>
        <a:p>
          <a:r>
            <a:rPr lang="en-US" altLang="ja-JP" sz="1200" b="0" dirty="0"/>
            <a:t>Top</a:t>
          </a:r>
          <a:r>
            <a:rPr lang="ja-JP" altLang="en-US" sz="1200" b="0" dirty="0"/>
            <a:t>に戻る</a:t>
          </a:r>
        </a:p>
      </dgm:t>
    </dgm:pt>
    <dgm:pt modelId="{33CE35A0-C203-4BFF-BDA0-7D7F73B7E833}" type="parTrans" cxnId="{79C8A557-491D-4079-AC19-A5EB9AD61465}">
      <dgm:prSet/>
      <dgm:spPr/>
      <dgm:t>
        <a:bodyPr/>
        <a:lstStyle/>
        <a:p>
          <a:endParaRPr kumimoji="1" lang="ja-JP" altLang="en-US"/>
        </a:p>
      </dgm:t>
    </dgm:pt>
    <dgm:pt modelId="{AD0AC9CE-5379-489C-8D92-C3D21F69A559}" type="sibTrans" cxnId="{79C8A557-491D-4079-AC19-A5EB9AD61465}">
      <dgm:prSet/>
      <dgm:spPr/>
      <dgm:t>
        <a:bodyPr/>
        <a:lstStyle/>
        <a:p>
          <a:endParaRPr kumimoji="1" lang="ja-JP" altLang="en-US"/>
        </a:p>
      </dgm:t>
    </dgm:pt>
    <dgm:pt modelId="{409A55C9-F116-4FFC-8D97-12C123AD9ED2}">
      <dgm:prSet phldrT="[テキスト]" custT="1"/>
      <dgm:spPr/>
      <dgm:t>
        <a:bodyPr/>
        <a:lstStyle/>
        <a:p>
          <a:r>
            <a:rPr kumimoji="1" lang="ja-JP" altLang="en-US" sz="1200" dirty="0"/>
            <a:t>名前</a:t>
          </a:r>
        </a:p>
      </dgm:t>
    </dgm:pt>
    <dgm:pt modelId="{95822A2E-9520-4C33-8811-51C53B20C221}" type="parTrans" cxnId="{DC41498E-F297-4C84-A08C-66141BF540FD}">
      <dgm:prSet/>
      <dgm:spPr/>
      <dgm:t>
        <a:bodyPr/>
        <a:lstStyle/>
        <a:p>
          <a:endParaRPr kumimoji="1" lang="ja-JP" altLang="en-US"/>
        </a:p>
      </dgm:t>
    </dgm:pt>
    <dgm:pt modelId="{39316EB7-B6CC-4FFF-90C8-4FDB2BCEA488}" type="sibTrans" cxnId="{DC41498E-F297-4C84-A08C-66141BF540FD}">
      <dgm:prSet/>
      <dgm:spPr/>
      <dgm:t>
        <a:bodyPr/>
        <a:lstStyle/>
        <a:p>
          <a:endParaRPr kumimoji="1" lang="ja-JP" altLang="en-US"/>
        </a:p>
      </dgm:t>
    </dgm:pt>
    <dgm:pt modelId="{BC84DDFD-998D-4EFC-B0FA-5FD772487E5D}">
      <dgm:prSet phldrT="[テキスト]" custT="1"/>
      <dgm:spPr/>
      <dgm:t>
        <a:bodyPr/>
        <a:lstStyle/>
        <a:p>
          <a:r>
            <a:rPr kumimoji="1" lang="ja-JP" altLang="en-US" sz="1200" dirty="0"/>
            <a:t>経歴</a:t>
          </a:r>
        </a:p>
      </dgm:t>
    </dgm:pt>
    <dgm:pt modelId="{7B7172BD-4648-44CB-A373-01C51F73777C}" type="parTrans" cxnId="{A7101181-A796-47D2-86D3-554FF7DDCABC}">
      <dgm:prSet/>
      <dgm:spPr/>
      <dgm:t>
        <a:bodyPr/>
        <a:lstStyle/>
        <a:p>
          <a:endParaRPr kumimoji="1" lang="ja-JP" altLang="en-US"/>
        </a:p>
      </dgm:t>
    </dgm:pt>
    <dgm:pt modelId="{A2BFD268-E7D7-4356-92E1-130960101236}" type="sibTrans" cxnId="{A7101181-A796-47D2-86D3-554FF7DDCABC}">
      <dgm:prSet/>
      <dgm:spPr/>
      <dgm:t>
        <a:bodyPr/>
        <a:lstStyle/>
        <a:p>
          <a:endParaRPr kumimoji="1" lang="ja-JP" altLang="en-US"/>
        </a:p>
      </dgm:t>
    </dgm:pt>
    <dgm:pt modelId="{81EA067D-E2A9-4261-8D5D-50A16FEEE58C}">
      <dgm:prSet phldrT="[テキスト]" custT="1"/>
      <dgm:spPr/>
      <dgm:t>
        <a:bodyPr/>
        <a:lstStyle/>
        <a:p>
          <a:r>
            <a:rPr kumimoji="1" lang="ja-JP" altLang="en-US" sz="1200" dirty="0"/>
            <a:t>勉強したこと</a:t>
          </a:r>
        </a:p>
      </dgm:t>
    </dgm:pt>
    <dgm:pt modelId="{F44CF5C9-9628-4356-8E3E-C288D0B529AC}" type="parTrans" cxnId="{76CF05F4-919B-49C1-B544-85D9F79879F8}">
      <dgm:prSet/>
      <dgm:spPr/>
      <dgm:t>
        <a:bodyPr/>
        <a:lstStyle/>
        <a:p>
          <a:endParaRPr kumimoji="1" lang="ja-JP" altLang="en-US"/>
        </a:p>
      </dgm:t>
    </dgm:pt>
    <dgm:pt modelId="{CD589EDD-3FF0-41F4-BBBB-C37B576E12E5}" type="sibTrans" cxnId="{76CF05F4-919B-49C1-B544-85D9F79879F8}">
      <dgm:prSet/>
      <dgm:spPr/>
      <dgm:t>
        <a:bodyPr/>
        <a:lstStyle/>
        <a:p>
          <a:endParaRPr kumimoji="1" lang="ja-JP" altLang="en-US"/>
        </a:p>
      </dgm:t>
    </dgm:pt>
    <dgm:pt modelId="{0E05396F-B82D-4564-AA8F-98B1EACD2820}">
      <dgm:prSet phldrT="[テキスト]" custT="1"/>
      <dgm:spPr/>
      <dgm:t>
        <a:bodyPr/>
        <a:lstStyle/>
        <a:p>
          <a:r>
            <a:rPr kumimoji="1" lang="ja-JP" altLang="en-US" sz="1200" dirty="0"/>
            <a:t>スキル紹介（各項目の詳細</a:t>
          </a:r>
          <a:r>
            <a:rPr lang="ja-JP" altLang="en-US" sz="1200" b="0" dirty="0"/>
            <a:t>をオーバーレイで表示？</a:t>
          </a:r>
          <a:r>
            <a:rPr kumimoji="1" lang="ja-JP" altLang="en-US" sz="1200" dirty="0"/>
            <a:t>）</a:t>
          </a:r>
        </a:p>
      </dgm:t>
    </dgm:pt>
    <dgm:pt modelId="{95C11F6E-0694-4A5D-995E-FD51CB2DF7E3}" type="parTrans" cxnId="{3137A801-45E1-4068-A13F-BDA73C88C6D8}">
      <dgm:prSet/>
      <dgm:spPr/>
      <dgm:t>
        <a:bodyPr/>
        <a:lstStyle/>
        <a:p>
          <a:endParaRPr kumimoji="1" lang="ja-JP" altLang="en-US"/>
        </a:p>
      </dgm:t>
    </dgm:pt>
    <dgm:pt modelId="{9B896929-DF75-4C99-B2A4-D3C9887F22AD}" type="sibTrans" cxnId="{3137A801-45E1-4068-A13F-BDA73C88C6D8}">
      <dgm:prSet/>
      <dgm:spPr/>
      <dgm:t>
        <a:bodyPr/>
        <a:lstStyle/>
        <a:p>
          <a:endParaRPr kumimoji="1" lang="ja-JP" altLang="en-US"/>
        </a:p>
      </dgm:t>
    </dgm:pt>
    <dgm:pt modelId="{76A2681D-AB37-4FDB-B36E-BEC785B14312}">
      <dgm:prSet phldrT="[テキスト]" custT="1"/>
      <dgm:spPr/>
      <dgm:t>
        <a:bodyPr/>
        <a:lstStyle/>
        <a:p>
          <a:r>
            <a:rPr kumimoji="1" lang="en-US" altLang="ja-JP" sz="1200" dirty="0"/>
            <a:t>GitHub</a:t>
          </a:r>
          <a:r>
            <a:rPr kumimoji="1" lang="ja-JP" altLang="en-US" sz="1200" dirty="0"/>
            <a:t>のアカウントへのリンク</a:t>
          </a:r>
        </a:p>
      </dgm:t>
    </dgm:pt>
    <dgm:pt modelId="{689CF714-DF96-42C5-9855-135A80713438}" type="parTrans" cxnId="{9F0F240E-16BA-4BFC-A18A-2A6C0B21E0B9}">
      <dgm:prSet/>
      <dgm:spPr/>
      <dgm:t>
        <a:bodyPr/>
        <a:lstStyle/>
        <a:p>
          <a:endParaRPr kumimoji="1" lang="ja-JP" altLang="en-US"/>
        </a:p>
      </dgm:t>
    </dgm:pt>
    <dgm:pt modelId="{B96B9055-2E6B-42A6-B9CB-F0BA91B8DACC}" type="sibTrans" cxnId="{9F0F240E-16BA-4BFC-A18A-2A6C0B21E0B9}">
      <dgm:prSet/>
      <dgm:spPr/>
      <dgm:t>
        <a:bodyPr/>
        <a:lstStyle/>
        <a:p>
          <a:endParaRPr kumimoji="1" lang="ja-JP" altLang="en-US"/>
        </a:p>
      </dgm:t>
    </dgm:pt>
    <dgm:pt modelId="{1132ED98-F374-4519-B905-0764ED4953DF}">
      <dgm:prSet phldrT="[テキスト]" custT="1"/>
      <dgm:spPr/>
      <dgm:t>
        <a:bodyPr/>
        <a:lstStyle/>
        <a:p>
          <a:r>
            <a:rPr kumimoji="1" lang="ja-JP" altLang="en-US" sz="1200" dirty="0"/>
            <a:t>メール作成のリンク</a:t>
          </a:r>
        </a:p>
      </dgm:t>
    </dgm:pt>
    <dgm:pt modelId="{3BED9C6C-4C18-45B4-BDAA-B38728DF3177}" type="parTrans" cxnId="{4ACDC5D5-5370-4093-9D28-4FE680518712}">
      <dgm:prSet/>
      <dgm:spPr/>
      <dgm:t>
        <a:bodyPr/>
        <a:lstStyle/>
        <a:p>
          <a:endParaRPr kumimoji="1" lang="ja-JP" altLang="en-US"/>
        </a:p>
      </dgm:t>
    </dgm:pt>
    <dgm:pt modelId="{4B4E7D4C-6165-4D65-926F-B32A721C985D}" type="sibTrans" cxnId="{4ACDC5D5-5370-4093-9D28-4FE680518712}">
      <dgm:prSet/>
      <dgm:spPr/>
      <dgm:t>
        <a:bodyPr/>
        <a:lstStyle/>
        <a:p>
          <a:endParaRPr kumimoji="1" lang="ja-JP" altLang="en-US"/>
        </a:p>
      </dgm:t>
    </dgm:pt>
    <dgm:pt modelId="{2FAB0AEA-A0B4-4C4F-BEA3-73788D34B3E4}" type="pres">
      <dgm:prSet presAssocID="{AF6F4C53-0C86-4A2B-B7FA-D5DB59346EDA}" presName="linearFlow" presStyleCnt="0">
        <dgm:presLayoutVars>
          <dgm:dir/>
          <dgm:animLvl val="lvl"/>
          <dgm:resizeHandles val="exact"/>
        </dgm:presLayoutVars>
      </dgm:prSet>
      <dgm:spPr/>
    </dgm:pt>
    <dgm:pt modelId="{9722A6D2-E752-473E-90D3-3FE5547BA91A}" type="pres">
      <dgm:prSet presAssocID="{2B358A11-7671-4AEB-A1B4-E9E27FD408F8}" presName="composite" presStyleCnt="0"/>
      <dgm:spPr/>
    </dgm:pt>
    <dgm:pt modelId="{A2511248-C341-4101-9BBE-502D98A1BEB7}" type="pres">
      <dgm:prSet presAssocID="{2B358A11-7671-4AEB-A1B4-E9E27FD408F8}" presName="parentText" presStyleLbl="alignNode1" presStyleIdx="0" presStyleCnt="5" custLinFactNeighborY="-31372">
        <dgm:presLayoutVars>
          <dgm:chMax val="1"/>
          <dgm:bulletEnabled val="1"/>
        </dgm:presLayoutVars>
      </dgm:prSet>
      <dgm:spPr/>
    </dgm:pt>
    <dgm:pt modelId="{2AF0381C-F39F-4311-85EF-420313C96699}" type="pres">
      <dgm:prSet presAssocID="{2B358A11-7671-4AEB-A1B4-E9E27FD408F8}" presName="descendantText" presStyleLbl="alignAcc1" presStyleIdx="0" presStyleCnt="5" custScaleY="100000" custLinFactNeighborY="-48264">
        <dgm:presLayoutVars>
          <dgm:bulletEnabled val="1"/>
        </dgm:presLayoutVars>
      </dgm:prSet>
      <dgm:spPr/>
    </dgm:pt>
    <dgm:pt modelId="{D9F01794-7DF0-4693-A1B5-12B9BE1E6618}" type="pres">
      <dgm:prSet presAssocID="{24B0BB6B-54D4-4550-BD35-62F2C17E042C}" presName="sp" presStyleCnt="0"/>
      <dgm:spPr/>
    </dgm:pt>
    <dgm:pt modelId="{A7440554-2D83-4F87-B00A-71DDD6711F45}" type="pres">
      <dgm:prSet presAssocID="{80C7BAEB-ADAB-4B45-8917-B481F12111DC}" presName="composite" presStyleCnt="0"/>
      <dgm:spPr/>
    </dgm:pt>
    <dgm:pt modelId="{2B37B00D-31DE-40EE-8321-6F599A793BFC}" type="pres">
      <dgm:prSet presAssocID="{80C7BAEB-ADAB-4B45-8917-B481F12111DC}" presName="parentText" presStyleLbl="alignNode1" presStyleIdx="1" presStyleCnt="5" custLinFactNeighborY="99">
        <dgm:presLayoutVars>
          <dgm:chMax val="1"/>
          <dgm:bulletEnabled val="1"/>
        </dgm:presLayoutVars>
      </dgm:prSet>
      <dgm:spPr/>
    </dgm:pt>
    <dgm:pt modelId="{19D73A0C-4526-48C4-98E4-FEF3C5D7B0A5}" type="pres">
      <dgm:prSet presAssocID="{80C7BAEB-ADAB-4B45-8917-B481F12111DC}" presName="descendantText" presStyleLbl="alignAcc1" presStyleIdx="1" presStyleCnt="5" custScaleX="87411" custScaleY="100071" custLinFactNeighborX="-6295" custLinFactNeighborY="-831">
        <dgm:presLayoutVars>
          <dgm:bulletEnabled val="1"/>
        </dgm:presLayoutVars>
      </dgm:prSet>
      <dgm:spPr/>
    </dgm:pt>
    <dgm:pt modelId="{A921B16C-2A5A-4918-BAA9-DD47488CE070}" type="pres">
      <dgm:prSet presAssocID="{6610220B-CB90-45CF-9CF6-4D0B0190455F}" presName="sp" presStyleCnt="0"/>
      <dgm:spPr/>
    </dgm:pt>
    <dgm:pt modelId="{669A7357-651D-45FC-AFD0-86C11F10AB25}" type="pres">
      <dgm:prSet presAssocID="{01C61D18-6960-4AA4-A62D-F961CF7DAA51}" presName="composite" presStyleCnt="0"/>
      <dgm:spPr/>
    </dgm:pt>
    <dgm:pt modelId="{CADAA4B4-8A72-4D2D-B86C-088CC314A159}" type="pres">
      <dgm:prSet presAssocID="{01C61D18-6960-4AA4-A62D-F961CF7DAA51}" presName="parentText" presStyleLbl="alignNode1" presStyleIdx="2" presStyleCnt="5" custLinFactNeighborY="10010">
        <dgm:presLayoutVars>
          <dgm:chMax val="1"/>
          <dgm:bulletEnabled val="1"/>
        </dgm:presLayoutVars>
      </dgm:prSet>
      <dgm:spPr/>
    </dgm:pt>
    <dgm:pt modelId="{3ABA65FC-F839-45AC-8DD2-BBFFC4D67696}" type="pres">
      <dgm:prSet presAssocID="{01C61D18-6960-4AA4-A62D-F961CF7DAA51}" presName="descendantText" presStyleLbl="alignAcc1" presStyleIdx="2" presStyleCnt="5" custScaleX="87411" custScaleY="97671" custLinFactNeighborX="-6295" custLinFactNeighborY="14407">
        <dgm:presLayoutVars>
          <dgm:bulletEnabled val="1"/>
        </dgm:presLayoutVars>
      </dgm:prSet>
      <dgm:spPr/>
    </dgm:pt>
    <dgm:pt modelId="{7411BC45-55EB-43A0-AC06-C225ECA9EFAE}" type="pres">
      <dgm:prSet presAssocID="{AA09C7C7-80FF-4E44-A911-73F9433741EC}" presName="sp" presStyleCnt="0"/>
      <dgm:spPr/>
    </dgm:pt>
    <dgm:pt modelId="{DD496AA1-DF14-4AA5-B217-B23D80111BEB}" type="pres">
      <dgm:prSet presAssocID="{D85A0C57-96B2-4B39-AA65-9C6951381824}" presName="composite" presStyleCnt="0"/>
      <dgm:spPr/>
    </dgm:pt>
    <dgm:pt modelId="{B9CA586A-FFE7-420A-9F46-2A66A51CFB2D}" type="pres">
      <dgm:prSet presAssocID="{D85A0C57-96B2-4B39-AA65-9C695138182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74A40848-70F1-4164-8B67-E874F2B34AF0}" type="pres">
      <dgm:prSet presAssocID="{D85A0C57-96B2-4B39-AA65-9C6951381824}" presName="descendantText" presStyleLbl="alignAcc1" presStyleIdx="3" presStyleCnt="5" custScaleX="87411" custScaleY="206223" custLinFactNeighborX="-6295" custLinFactNeighborY="-994">
        <dgm:presLayoutVars>
          <dgm:bulletEnabled val="1"/>
        </dgm:presLayoutVars>
      </dgm:prSet>
      <dgm:spPr/>
    </dgm:pt>
    <dgm:pt modelId="{4E51FA20-0AB2-43AD-A9CE-EF14652780FD}" type="pres">
      <dgm:prSet presAssocID="{75954666-43EC-4290-AF67-334D3B79700F}" presName="sp" presStyleCnt="0"/>
      <dgm:spPr/>
    </dgm:pt>
    <dgm:pt modelId="{6FDFB00D-4AEF-4164-BB8C-DF22B95E3C70}" type="pres">
      <dgm:prSet presAssocID="{69C52024-DA5E-4BEE-8036-FB3EA83BE70F}" presName="composite" presStyleCnt="0"/>
      <dgm:spPr/>
    </dgm:pt>
    <dgm:pt modelId="{ECF7F9C5-98FB-409A-B387-9418AEE9178B}" type="pres">
      <dgm:prSet presAssocID="{69C52024-DA5E-4BEE-8036-FB3EA83BE70F}" presName="parentText" presStyleLbl="alignNode1" presStyleIdx="4" presStyleCnt="5" custLinFactNeighborY="10944">
        <dgm:presLayoutVars>
          <dgm:chMax val="1"/>
          <dgm:bulletEnabled val="1"/>
        </dgm:presLayoutVars>
      </dgm:prSet>
      <dgm:spPr/>
    </dgm:pt>
    <dgm:pt modelId="{C068612E-7415-4756-AF1B-B17B9C838CDD}" type="pres">
      <dgm:prSet presAssocID="{69C52024-DA5E-4BEE-8036-FB3EA83BE70F}" presName="descendantText" presStyleLbl="alignAcc1" presStyleIdx="4" presStyleCnt="5" custScaleX="87411" custScaleY="98984" custLinFactNeighborX="-6295" custLinFactNeighborY="15843">
        <dgm:presLayoutVars>
          <dgm:bulletEnabled val="1"/>
        </dgm:presLayoutVars>
      </dgm:prSet>
      <dgm:spPr/>
    </dgm:pt>
  </dgm:ptLst>
  <dgm:cxnLst>
    <dgm:cxn modelId="{DF86A500-AA3E-4C57-84B6-D9FE3A7C81AB}" type="presOf" srcId="{D85A0C57-96B2-4B39-AA65-9C6951381824}" destId="{B9CA586A-FFE7-420A-9F46-2A66A51CFB2D}" srcOrd="0" destOrd="0" presId="urn:microsoft.com/office/officeart/2005/8/layout/chevron2"/>
    <dgm:cxn modelId="{37184C01-16A7-45A5-99CB-DE6D957253E2}" type="presOf" srcId="{0FC1D568-37E3-4710-AC03-30291F02EF18}" destId="{74A40848-70F1-4164-8B67-E874F2B34AF0}" srcOrd="0" destOrd="8" presId="urn:microsoft.com/office/officeart/2005/8/layout/chevron2"/>
    <dgm:cxn modelId="{3137A801-45E1-4068-A13F-BDA73C88C6D8}" srcId="{D85A0C57-96B2-4B39-AA65-9C6951381824}" destId="{0E05396F-B82D-4564-AA8F-98B1EACD2820}" srcOrd="0" destOrd="0" parTransId="{95C11F6E-0694-4A5D-995E-FD51CB2DF7E3}" sibTransId="{9B896929-DF75-4C99-B2A4-D3C9887F22AD}"/>
    <dgm:cxn modelId="{F8ADF503-72F6-4860-90CA-6D8BC4A5783C}" srcId="{AF6F4C53-0C86-4A2B-B7FA-D5DB59346EDA}" destId="{D85A0C57-96B2-4B39-AA65-9C6951381824}" srcOrd="3" destOrd="0" parTransId="{172C6F9E-DBD9-4539-AF84-52C10FE47EC8}" sibTransId="{75954666-43EC-4290-AF67-334D3B79700F}"/>
    <dgm:cxn modelId="{E79FE304-1311-4947-B336-CF2C16C64A5E}" type="presOf" srcId="{80C7BAEB-ADAB-4B45-8917-B481F12111DC}" destId="{2B37B00D-31DE-40EE-8321-6F599A793BFC}" srcOrd="0" destOrd="0" presId="urn:microsoft.com/office/officeart/2005/8/layout/chevron2"/>
    <dgm:cxn modelId="{9F0F240E-16BA-4BFC-A18A-2A6C0B21E0B9}" srcId="{69C52024-DA5E-4BEE-8036-FB3EA83BE70F}" destId="{76A2681D-AB37-4FDB-B36E-BEC785B14312}" srcOrd="2" destOrd="0" parTransId="{689CF714-DF96-42C5-9855-135A80713438}" sibTransId="{B96B9055-2E6B-42A6-B9CB-F0BA91B8DACC}"/>
    <dgm:cxn modelId="{6B21A70F-A63E-495C-9F1C-69E1D0501F7D}" type="presOf" srcId="{69C52024-DA5E-4BEE-8036-FB3EA83BE70F}" destId="{ECF7F9C5-98FB-409A-B387-9418AEE9178B}" srcOrd="0" destOrd="0" presId="urn:microsoft.com/office/officeart/2005/8/layout/chevron2"/>
    <dgm:cxn modelId="{941EBE14-F236-4393-877C-2E3661EC228A}" type="presOf" srcId="{2C3F85C0-4281-4006-86F8-A8217E9062DC}" destId="{74A40848-70F1-4164-8B67-E874F2B34AF0}" srcOrd="0" destOrd="3" presId="urn:microsoft.com/office/officeart/2005/8/layout/chevron2"/>
    <dgm:cxn modelId="{18C94A1B-21EE-43EE-A1DB-650C6EB288BC}" srcId="{01C61D18-6960-4AA4-A62D-F961CF7DAA51}" destId="{DB378E05-B7ED-4BC1-9D1A-8C7924774190}" srcOrd="2" destOrd="0" parTransId="{4FCF02CF-FB27-4E71-9CCD-440154D9F747}" sibTransId="{78E6A244-FA0D-47C5-AC55-28A43D52D26D}"/>
    <dgm:cxn modelId="{91151322-26A1-49DA-90C5-982CFFBC289C}" srcId="{D85A0C57-96B2-4B39-AA65-9C6951381824}" destId="{7EA5CDEA-735D-45E3-A91D-02B40153C393}" srcOrd="6" destOrd="0" parTransId="{3B7E6E05-B628-4656-B1D4-B88BB742ADBF}" sibTransId="{D84F10BB-DADD-4845-977B-CE2D0813CECF}"/>
    <dgm:cxn modelId="{145E102C-A966-4386-B373-EFCA7FE35675}" type="presOf" srcId="{2B358A11-7671-4AEB-A1B4-E9E27FD408F8}" destId="{A2511248-C341-4101-9BBE-502D98A1BEB7}" srcOrd="0" destOrd="0" presId="urn:microsoft.com/office/officeart/2005/8/layout/chevron2"/>
    <dgm:cxn modelId="{7613A337-0ED1-4683-AAB9-6B70394755D7}" type="presOf" srcId="{2BE9028C-36C6-4EFA-B5C8-E8FFBDF51018}" destId="{74A40848-70F1-4164-8B67-E874F2B34AF0}" srcOrd="0" destOrd="4" presId="urn:microsoft.com/office/officeart/2005/8/layout/chevron2"/>
    <dgm:cxn modelId="{B0965038-992F-4EF8-A3B9-1C65BEC048E8}" srcId="{D85A0C57-96B2-4B39-AA65-9C6951381824}" destId="{9FBC667A-1C74-4295-B144-CE01DB25E91D}" srcOrd="2" destOrd="0" parTransId="{2E827EE4-0501-47A5-8F20-7B43B761DEB2}" sibTransId="{F192B77F-A468-44D9-B2FF-31853D85DA31}"/>
    <dgm:cxn modelId="{22D2AF39-ABDB-489D-B568-C9AE5F32C8F0}" srcId="{69C52024-DA5E-4BEE-8036-FB3EA83BE70F}" destId="{B52291C6-6DF6-4FD3-9C75-0C29326225E5}" srcOrd="1" destOrd="0" parTransId="{C021F55A-C583-4049-8BA0-4CA77CE724F7}" sibTransId="{44C6A897-AAFC-4BFC-B2F7-B53D360B6359}"/>
    <dgm:cxn modelId="{2D14803F-E1F0-4EF2-9EFB-882041183D9B}" type="presOf" srcId="{81EA067D-E2A9-4261-8D5D-50A16FEEE58C}" destId="{19D73A0C-4526-48C4-98E4-FEF3C5D7B0A5}" srcOrd="0" destOrd="3" presId="urn:microsoft.com/office/officeart/2005/8/layout/chevron2"/>
    <dgm:cxn modelId="{43042A40-0E57-4143-84C4-58E9448FAF8D}" type="presOf" srcId="{DB378E05-B7ED-4BC1-9D1A-8C7924774190}" destId="{3ABA65FC-F839-45AC-8DD2-BBFFC4D67696}" srcOrd="0" destOrd="2" presId="urn:microsoft.com/office/officeart/2005/8/layout/chevron2"/>
    <dgm:cxn modelId="{283DF35E-3300-45A5-8604-DF7DEDCA3299}" srcId="{01C61D18-6960-4AA4-A62D-F961CF7DAA51}" destId="{80B02177-6E06-45F8-89A8-DBFB6E2E4F91}" srcOrd="4" destOrd="0" parTransId="{375EEDB4-EDA9-4B41-8DA8-44BD578318C6}" sibTransId="{F2104958-D5F5-43ED-B413-722362C6DC8D}"/>
    <dgm:cxn modelId="{76A8AB42-B4B5-4BA0-A74D-AC8D4FB384CF}" srcId="{69C52024-DA5E-4BEE-8036-FB3EA83BE70F}" destId="{DE16F4F4-3F69-425B-A09C-A5CAFB8822B3}" srcOrd="0" destOrd="0" parTransId="{666C50C7-D765-4CD0-A176-2304D5B1F777}" sibTransId="{E9C17ABB-2438-4C45-9B80-CC50B1564E48}"/>
    <dgm:cxn modelId="{E7B13545-FCFE-4438-B011-1753FFEB0A48}" type="presOf" srcId="{DE16F4F4-3F69-425B-A09C-A5CAFB8822B3}" destId="{C068612E-7415-4756-AF1B-B17B9C838CDD}" srcOrd="0" destOrd="0" presId="urn:microsoft.com/office/officeart/2005/8/layout/chevron2"/>
    <dgm:cxn modelId="{60DCC765-178B-4D50-8954-9F6C0DF9220D}" srcId="{D85A0C57-96B2-4B39-AA65-9C6951381824}" destId="{2BE9028C-36C6-4EFA-B5C8-E8FFBDF51018}" srcOrd="4" destOrd="0" parTransId="{E94C20D8-887A-440B-9674-DA2F28BAB1F3}" sibTransId="{DC874277-2BED-4293-9163-6AEFF1E613B0}"/>
    <dgm:cxn modelId="{1A89006C-2C47-43E6-8ACD-FCF9CEE7BE1A}" type="presOf" srcId="{B52291C6-6DF6-4FD3-9C75-0C29326225E5}" destId="{C068612E-7415-4756-AF1B-B17B9C838CDD}" srcOrd="0" destOrd="1" presId="urn:microsoft.com/office/officeart/2005/8/layout/chevron2"/>
    <dgm:cxn modelId="{966B7251-39EF-495A-845D-E41BB2623CC0}" srcId="{80C7BAEB-ADAB-4B45-8917-B481F12111DC}" destId="{809DDAF0-59AD-4A10-A6F9-B841D9FAC42C}" srcOrd="4" destOrd="0" parTransId="{97DB730C-45C6-4DE6-8F43-2C5748E4F3E9}" sibTransId="{3325E240-8077-4C5F-BB82-B2017A99D69D}"/>
    <dgm:cxn modelId="{9AD8F251-921C-46CA-88FB-FA072D8FEDC3}" srcId="{01C61D18-6960-4AA4-A62D-F961CF7DAA51}" destId="{11D12C6A-7146-4EDE-8D53-92158E701DE5}" srcOrd="1" destOrd="0" parTransId="{0B6ADDA8-35AB-4C1A-A920-3C5B34044999}" sibTransId="{7FF45C2E-11E5-4A00-8576-7774D458621B}"/>
    <dgm:cxn modelId="{99FD4972-FB5D-45C6-B988-58F87C0F99FB}" type="presOf" srcId="{01C61D18-6960-4AA4-A62D-F961CF7DAA51}" destId="{CADAA4B4-8A72-4D2D-B86C-088CC314A159}" srcOrd="0" destOrd="0" presId="urn:microsoft.com/office/officeart/2005/8/layout/chevron2"/>
    <dgm:cxn modelId="{F56D9B52-3044-40B3-BA5B-AA4A4D8BD690}" type="presOf" srcId="{9FBC667A-1C74-4295-B144-CE01DB25E91D}" destId="{74A40848-70F1-4164-8B67-E874F2B34AF0}" srcOrd="0" destOrd="2" presId="urn:microsoft.com/office/officeart/2005/8/layout/chevron2"/>
    <dgm:cxn modelId="{AB5B5E55-6FBD-4DEE-A90A-2385A406C8FE}" srcId="{69C52024-DA5E-4BEE-8036-FB3EA83BE70F}" destId="{6EA7AB16-94EC-4C3E-85A3-8D64EE8145D5}" srcOrd="4" destOrd="0" parTransId="{44D6ED8A-C617-4698-A0F4-7A962AA35B4B}" sibTransId="{E366980F-9C6D-428C-A7D7-60AE0F23BE81}"/>
    <dgm:cxn modelId="{79C8A557-491D-4079-AC19-A5EB9AD61465}" srcId="{D85A0C57-96B2-4B39-AA65-9C6951381824}" destId="{0FC1D568-37E3-4710-AC03-30291F02EF18}" srcOrd="8" destOrd="0" parTransId="{33CE35A0-C203-4BFF-BDA0-7D7F73B7E833}" sibTransId="{AD0AC9CE-5379-489C-8D92-C3D21F69A559}"/>
    <dgm:cxn modelId="{9D4C0E58-C8EE-4845-8B1A-2FBB611DC35D}" type="presOf" srcId="{11D12C6A-7146-4EDE-8D53-92158E701DE5}" destId="{3ABA65FC-F839-45AC-8DD2-BBFFC4D67696}" srcOrd="0" destOrd="1" presId="urn:microsoft.com/office/officeart/2005/8/layout/chevron2"/>
    <dgm:cxn modelId="{7D3AC578-DF91-4902-B995-8B45FBDA6497}" srcId="{80C7BAEB-ADAB-4B45-8917-B481F12111DC}" destId="{6F609E02-E93E-4A38-B0AC-55DB8AAB6E47}" srcOrd="0" destOrd="0" parTransId="{AA2CB004-4602-410F-BA94-00997FC01B0F}" sibTransId="{E20553B0-8314-4934-88C2-C66CC60F59E3}"/>
    <dgm:cxn modelId="{AF2A4579-25B8-453F-9690-9F514A083CF1}" srcId="{D85A0C57-96B2-4B39-AA65-9C6951381824}" destId="{DAB84DD9-A0DB-457C-9B3A-8D0847C14CE9}" srcOrd="5" destOrd="0" parTransId="{2BEE7DD7-F2BC-4328-BBAE-5E38EE095255}" sibTransId="{CCE045AB-FE0B-4C1E-A57A-17A655E85E9A}"/>
    <dgm:cxn modelId="{D55D1F7B-7CA1-4B26-8151-43ACA037D13F}" type="presOf" srcId="{80B02177-6E06-45F8-89A8-DBFB6E2E4F91}" destId="{3ABA65FC-F839-45AC-8DD2-BBFFC4D67696}" srcOrd="0" destOrd="4" presId="urn:microsoft.com/office/officeart/2005/8/layout/chevron2"/>
    <dgm:cxn modelId="{31C8217B-EC9F-4E57-8F8D-BED379AD83BB}" srcId="{D85A0C57-96B2-4B39-AA65-9C6951381824}" destId="{A9C5406F-090E-42BC-8BB4-8379BC67B431}" srcOrd="1" destOrd="0" parTransId="{F5337EC5-81C4-4065-996A-2B9A3DD67B7E}" sibTransId="{E1AFA89F-C564-4083-BFBD-A6D9626256A4}"/>
    <dgm:cxn modelId="{E6A2387E-C72C-419C-B9C1-F71D1FA72EBF}" type="presOf" srcId="{1132ED98-F374-4519-B905-0764ED4953DF}" destId="{C068612E-7415-4756-AF1B-B17B9C838CDD}" srcOrd="0" destOrd="3" presId="urn:microsoft.com/office/officeart/2005/8/layout/chevron2"/>
    <dgm:cxn modelId="{A7101181-A796-47D2-86D3-554FF7DDCABC}" srcId="{80C7BAEB-ADAB-4B45-8917-B481F12111DC}" destId="{BC84DDFD-998D-4EFC-B0FA-5FD772487E5D}" srcOrd="2" destOrd="0" parTransId="{7B7172BD-4648-44CB-A373-01C51F73777C}" sibTransId="{A2BFD268-E7D7-4356-92E1-130960101236}"/>
    <dgm:cxn modelId="{0DCF0388-15AA-4630-B0AB-AA5F22A3CAA8}" srcId="{AF6F4C53-0C86-4A2B-B7FA-D5DB59346EDA}" destId="{69C52024-DA5E-4BEE-8036-FB3EA83BE70F}" srcOrd="4" destOrd="0" parTransId="{6C748768-BFAF-40B2-BEF4-A093AF7560F9}" sibTransId="{C55BC1CF-7C9B-469A-A3AE-3C529BEB6B4C}"/>
    <dgm:cxn modelId="{DC41498E-F297-4C84-A08C-66141BF540FD}" srcId="{80C7BAEB-ADAB-4B45-8917-B481F12111DC}" destId="{409A55C9-F116-4FFC-8D97-12C123AD9ED2}" srcOrd="1" destOrd="0" parTransId="{95822A2E-9520-4C33-8811-51C53B20C221}" sibTransId="{39316EB7-B6CC-4FFF-90C8-4FDB2BCEA488}"/>
    <dgm:cxn modelId="{F37CFB8F-BAA6-4CF3-991F-4EBB6633AF57}" type="presOf" srcId="{56E3977F-8C14-4E64-A131-F15AF3B29216}" destId="{74A40848-70F1-4164-8B67-E874F2B34AF0}" srcOrd="0" destOrd="7" presId="urn:microsoft.com/office/officeart/2005/8/layout/chevron2"/>
    <dgm:cxn modelId="{3BEC0491-90F9-4706-9D13-0B3186C56BCA}" type="presOf" srcId="{48594556-7CB6-4C08-9C87-4F0FFE08B58A}" destId="{2AF0381C-F39F-4311-85EF-420313C96699}" srcOrd="0" destOrd="0" presId="urn:microsoft.com/office/officeart/2005/8/layout/chevron2"/>
    <dgm:cxn modelId="{9633CF91-8C88-433C-928D-C1E3433DD7AB}" type="presOf" srcId="{809DDAF0-59AD-4A10-A6F9-B841D9FAC42C}" destId="{19D73A0C-4526-48C4-98E4-FEF3C5D7B0A5}" srcOrd="0" destOrd="4" presId="urn:microsoft.com/office/officeart/2005/8/layout/chevron2"/>
    <dgm:cxn modelId="{CFA37892-AD0C-4EFE-809D-A302FCD835FF}" srcId="{AF6F4C53-0C86-4A2B-B7FA-D5DB59346EDA}" destId="{2B358A11-7671-4AEB-A1B4-E9E27FD408F8}" srcOrd="0" destOrd="0" parTransId="{7230F107-1822-4E55-AA0A-BEB593EFEBB9}" sibTransId="{24B0BB6B-54D4-4550-BD35-62F2C17E042C}"/>
    <dgm:cxn modelId="{D6EC289B-ED41-4460-ACF0-0CB92B414378}" type="presOf" srcId="{7EA5CDEA-735D-45E3-A91D-02B40153C393}" destId="{74A40848-70F1-4164-8B67-E874F2B34AF0}" srcOrd="0" destOrd="6" presId="urn:microsoft.com/office/officeart/2005/8/layout/chevron2"/>
    <dgm:cxn modelId="{AC9B139D-02EC-4AB1-BD4A-4EACC41998EF}" type="presOf" srcId="{6EA7AB16-94EC-4C3E-85A3-8D64EE8145D5}" destId="{C068612E-7415-4756-AF1B-B17B9C838CDD}" srcOrd="0" destOrd="4" presId="urn:microsoft.com/office/officeart/2005/8/layout/chevron2"/>
    <dgm:cxn modelId="{960E79A7-3705-44FB-8DD4-485C29308DCF}" srcId="{01C61D18-6960-4AA4-A62D-F961CF7DAA51}" destId="{B66ADE07-C1F1-448C-9847-E78235996BA2}" srcOrd="3" destOrd="0" parTransId="{9520ADE2-75DD-4DF8-A3B6-5C35AECE7BAF}" sibTransId="{D3610B0B-398A-438B-B69D-68C24699013A}"/>
    <dgm:cxn modelId="{8EFC4AB4-3FC9-48A3-8CA5-925F96980175}" srcId="{01C61D18-6960-4AA4-A62D-F961CF7DAA51}" destId="{1AA337D5-49CD-42AA-9D6F-8429EE763E2C}" srcOrd="0" destOrd="0" parTransId="{5B6F8D55-6FF1-4BCD-8FA1-4CB839C39B64}" sibTransId="{9BBFDDB1-5DC1-4DD9-8ABE-8ABCE9F62DAF}"/>
    <dgm:cxn modelId="{E631F1B5-28DB-44A4-92B0-131D6F317FB4}" type="presOf" srcId="{76A2681D-AB37-4FDB-B36E-BEC785B14312}" destId="{C068612E-7415-4756-AF1B-B17B9C838CDD}" srcOrd="0" destOrd="2" presId="urn:microsoft.com/office/officeart/2005/8/layout/chevron2"/>
    <dgm:cxn modelId="{52E920B6-EB7A-41EC-9CE4-7FC85087209E}" srcId="{D85A0C57-96B2-4B39-AA65-9C6951381824}" destId="{2C3F85C0-4281-4006-86F8-A8217E9062DC}" srcOrd="3" destOrd="0" parTransId="{E93161D6-22DF-4F15-BD47-573CF38407DE}" sibTransId="{878080B8-2ECE-4E22-B7BB-2BF5A611FB1F}"/>
    <dgm:cxn modelId="{AB0E39B6-47BD-4F44-932C-6E1CA257D8C5}" srcId="{AF6F4C53-0C86-4A2B-B7FA-D5DB59346EDA}" destId="{80C7BAEB-ADAB-4B45-8917-B481F12111DC}" srcOrd="1" destOrd="0" parTransId="{E5E536C2-DCF5-460E-8B57-01EB6C7CBD1E}" sibTransId="{6610220B-CB90-45CF-9CF6-4D0B0190455F}"/>
    <dgm:cxn modelId="{DDF025B9-555A-4D4A-BD2A-7BB890EEC18C}" type="presOf" srcId="{B66ADE07-C1F1-448C-9847-E78235996BA2}" destId="{3ABA65FC-F839-45AC-8DD2-BBFFC4D67696}" srcOrd="0" destOrd="3" presId="urn:microsoft.com/office/officeart/2005/8/layout/chevron2"/>
    <dgm:cxn modelId="{88353FC3-D0CA-45E8-B375-13E8B1826E43}" type="presOf" srcId="{0E05396F-B82D-4564-AA8F-98B1EACD2820}" destId="{74A40848-70F1-4164-8B67-E874F2B34AF0}" srcOrd="0" destOrd="0" presId="urn:microsoft.com/office/officeart/2005/8/layout/chevron2"/>
    <dgm:cxn modelId="{79115DC6-7BD2-49FF-9EE1-0E5474665926}" type="presOf" srcId="{BC84DDFD-998D-4EFC-B0FA-5FD772487E5D}" destId="{19D73A0C-4526-48C4-98E4-FEF3C5D7B0A5}" srcOrd="0" destOrd="2" presId="urn:microsoft.com/office/officeart/2005/8/layout/chevron2"/>
    <dgm:cxn modelId="{211A10CA-7E42-4EAB-A380-AF23E26B84CA}" type="presOf" srcId="{1AA337D5-49CD-42AA-9D6F-8429EE763E2C}" destId="{3ABA65FC-F839-45AC-8DD2-BBFFC4D67696}" srcOrd="0" destOrd="0" presId="urn:microsoft.com/office/officeart/2005/8/layout/chevron2"/>
    <dgm:cxn modelId="{4ACDC5D5-5370-4093-9D28-4FE680518712}" srcId="{69C52024-DA5E-4BEE-8036-FB3EA83BE70F}" destId="{1132ED98-F374-4519-B905-0764ED4953DF}" srcOrd="3" destOrd="0" parTransId="{3BED9C6C-4C18-45B4-BDAA-B38728DF3177}" sibTransId="{4B4E7D4C-6165-4D65-926F-B32A721C985D}"/>
    <dgm:cxn modelId="{DFD43BD9-561E-4C24-B9E9-F7A78BA3CF96}" type="presOf" srcId="{409A55C9-F116-4FFC-8D97-12C123AD9ED2}" destId="{19D73A0C-4526-48C4-98E4-FEF3C5D7B0A5}" srcOrd="0" destOrd="1" presId="urn:microsoft.com/office/officeart/2005/8/layout/chevron2"/>
    <dgm:cxn modelId="{F65FD5E1-A1F9-4615-AD03-3F3AF4B33677}" srcId="{D85A0C57-96B2-4B39-AA65-9C6951381824}" destId="{56E3977F-8C14-4E64-A131-F15AF3B29216}" srcOrd="7" destOrd="0" parTransId="{C89922BB-3C1F-4E08-84CE-5A24562B3222}" sibTransId="{D2ACE17A-8CA4-4F47-B273-E7FDD5DA3D0B}"/>
    <dgm:cxn modelId="{C8ACB5E7-0FBA-4C7F-9F16-82F6E7476208}" srcId="{2B358A11-7671-4AEB-A1B4-E9E27FD408F8}" destId="{48594556-7CB6-4C08-9C87-4F0FFE08B58A}" srcOrd="0" destOrd="0" parTransId="{057C649C-8FA2-465A-80E9-5B3A624E0FB4}" sibTransId="{642B0413-B8B5-4006-A5E0-83CFC3082FEA}"/>
    <dgm:cxn modelId="{76CF05F4-919B-49C1-B544-85D9F79879F8}" srcId="{80C7BAEB-ADAB-4B45-8917-B481F12111DC}" destId="{81EA067D-E2A9-4261-8D5D-50A16FEEE58C}" srcOrd="3" destOrd="0" parTransId="{F44CF5C9-9628-4356-8E3E-C288D0B529AC}" sibTransId="{CD589EDD-3FF0-41F4-BBBB-C37B576E12E5}"/>
    <dgm:cxn modelId="{FA0387F6-570A-4D1B-A79B-76228FA8ED5F}" type="presOf" srcId="{AF6F4C53-0C86-4A2B-B7FA-D5DB59346EDA}" destId="{2FAB0AEA-A0B4-4C4F-BEA3-73788D34B3E4}" srcOrd="0" destOrd="0" presId="urn:microsoft.com/office/officeart/2005/8/layout/chevron2"/>
    <dgm:cxn modelId="{C167BDF6-4483-4DB4-98DF-C58A5D893CD9}" srcId="{AF6F4C53-0C86-4A2B-B7FA-D5DB59346EDA}" destId="{01C61D18-6960-4AA4-A62D-F961CF7DAA51}" srcOrd="2" destOrd="0" parTransId="{D380CB9F-72FC-44E3-BCFE-B2D5CF7DD843}" sibTransId="{AA09C7C7-80FF-4E44-A911-73F9433741EC}"/>
    <dgm:cxn modelId="{8AA7DCF8-0D73-4FFA-AD54-CD308AAE79A6}" type="presOf" srcId="{DAB84DD9-A0DB-457C-9B3A-8D0847C14CE9}" destId="{74A40848-70F1-4164-8B67-E874F2B34AF0}" srcOrd="0" destOrd="5" presId="urn:microsoft.com/office/officeart/2005/8/layout/chevron2"/>
    <dgm:cxn modelId="{47FE15FA-C0BB-4F5A-9241-98402A58AD8B}" type="presOf" srcId="{A9C5406F-090E-42BC-8BB4-8379BC67B431}" destId="{74A40848-70F1-4164-8B67-E874F2B34AF0}" srcOrd="0" destOrd="1" presId="urn:microsoft.com/office/officeart/2005/8/layout/chevron2"/>
    <dgm:cxn modelId="{F52BFDFF-B931-4758-9119-F331BF08F7FA}" type="presOf" srcId="{6F609E02-E93E-4A38-B0AC-55DB8AAB6E47}" destId="{19D73A0C-4526-48C4-98E4-FEF3C5D7B0A5}" srcOrd="0" destOrd="0" presId="urn:microsoft.com/office/officeart/2005/8/layout/chevron2"/>
    <dgm:cxn modelId="{8197E4C5-5B7D-4D1E-8A60-7E934960F925}" type="presParOf" srcId="{2FAB0AEA-A0B4-4C4F-BEA3-73788D34B3E4}" destId="{9722A6D2-E752-473E-90D3-3FE5547BA91A}" srcOrd="0" destOrd="0" presId="urn:microsoft.com/office/officeart/2005/8/layout/chevron2"/>
    <dgm:cxn modelId="{8BE8C646-B4D9-4B65-951E-F0EED97A6C4F}" type="presParOf" srcId="{9722A6D2-E752-473E-90D3-3FE5547BA91A}" destId="{A2511248-C341-4101-9BBE-502D98A1BEB7}" srcOrd="0" destOrd="0" presId="urn:microsoft.com/office/officeart/2005/8/layout/chevron2"/>
    <dgm:cxn modelId="{30DC9D7B-163D-42D8-AC14-0DDB74B15202}" type="presParOf" srcId="{9722A6D2-E752-473E-90D3-3FE5547BA91A}" destId="{2AF0381C-F39F-4311-85EF-420313C96699}" srcOrd="1" destOrd="0" presId="urn:microsoft.com/office/officeart/2005/8/layout/chevron2"/>
    <dgm:cxn modelId="{F145A538-4478-44FA-941E-AD0C56957343}" type="presParOf" srcId="{2FAB0AEA-A0B4-4C4F-BEA3-73788D34B3E4}" destId="{D9F01794-7DF0-4693-A1B5-12B9BE1E6618}" srcOrd="1" destOrd="0" presId="urn:microsoft.com/office/officeart/2005/8/layout/chevron2"/>
    <dgm:cxn modelId="{CB801A42-B275-4BE0-A186-9C5D169901C9}" type="presParOf" srcId="{2FAB0AEA-A0B4-4C4F-BEA3-73788D34B3E4}" destId="{A7440554-2D83-4F87-B00A-71DDD6711F45}" srcOrd="2" destOrd="0" presId="urn:microsoft.com/office/officeart/2005/8/layout/chevron2"/>
    <dgm:cxn modelId="{170FA00E-5A6D-405F-86A0-EDDFB6CB8722}" type="presParOf" srcId="{A7440554-2D83-4F87-B00A-71DDD6711F45}" destId="{2B37B00D-31DE-40EE-8321-6F599A793BFC}" srcOrd="0" destOrd="0" presId="urn:microsoft.com/office/officeart/2005/8/layout/chevron2"/>
    <dgm:cxn modelId="{172DD584-D612-4E7A-B5C4-79C392B381A2}" type="presParOf" srcId="{A7440554-2D83-4F87-B00A-71DDD6711F45}" destId="{19D73A0C-4526-48C4-98E4-FEF3C5D7B0A5}" srcOrd="1" destOrd="0" presId="urn:microsoft.com/office/officeart/2005/8/layout/chevron2"/>
    <dgm:cxn modelId="{836514D1-9789-40B3-9F57-ADAB0089CE1D}" type="presParOf" srcId="{2FAB0AEA-A0B4-4C4F-BEA3-73788D34B3E4}" destId="{A921B16C-2A5A-4918-BAA9-DD47488CE070}" srcOrd="3" destOrd="0" presId="urn:microsoft.com/office/officeart/2005/8/layout/chevron2"/>
    <dgm:cxn modelId="{33AC57FB-55FB-45E3-B9DD-7590898384B5}" type="presParOf" srcId="{2FAB0AEA-A0B4-4C4F-BEA3-73788D34B3E4}" destId="{669A7357-651D-45FC-AFD0-86C11F10AB25}" srcOrd="4" destOrd="0" presId="urn:microsoft.com/office/officeart/2005/8/layout/chevron2"/>
    <dgm:cxn modelId="{98CA78F5-00F2-4858-A88E-97C77B92DFD5}" type="presParOf" srcId="{669A7357-651D-45FC-AFD0-86C11F10AB25}" destId="{CADAA4B4-8A72-4D2D-B86C-088CC314A159}" srcOrd="0" destOrd="0" presId="urn:microsoft.com/office/officeart/2005/8/layout/chevron2"/>
    <dgm:cxn modelId="{DCF63717-529C-4C3D-A533-F60C09373FC8}" type="presParOf" srcId="{669A7357-651D-45FC-AFD0-86C11F10AB25}" destId="{3ABA65FC-F839-45AC-8DD2-BBFFC4D67696}" srcOrd="1" destOrd="0" presId="urn:microsoft.com/office/officeart/2005/8/layout/chevron2"/>
    <dgm:cxn modelId="{B5EE7364-D094-407B-98D0-865B29019B16}" type="presParOf" srcId="{2FAB0AEA-A0B4-4C4F-BEA3-73788D34B3E4}" destId="{7411BC45-55EB-43A0-AC06-C225ECA9EFAE}" srcOrd="5" destOrd="0" presId="urn:microsoft.com/office/officeart/2005/8/layout/chevron2"/>
    <dgm:cxn modelId="{D9BB1694-5D18-412B-B8FB-6C6E01C4FABA}" type="presParOf" srcId="{2FAB0AEA-A0B4-4C4F-BEA3-73788D34B3E4}" destId="{DD496AA1-DF14-4AA5-B217-B23D80111BEB}" srcOrd="6" destOrd="0" presId="urn:microsoft.com/office/officeart/2005/8/layout/chevron2"/>
    <dgm:cxn modelId="{852E43C0-CF0F-4B59-A735-2B5F448564DC}" type="presParOf" srcId="{DD496AA1-DF14-4AA5-B217-B23D80111BEB}" destId="{B9CA586A-FFE7-420A-9F46-2A66A51CFB2D}" srcOrd="0" destOrd="0" presId="urn:microsoft.com/office/officeart/2005/8/layout/chevron2"/>
    <dgm:cxn modelId="{F2354AC9-6E28-4BF6-B176-08D0ECFE8B7F}" type="presParOf" srcId="{DD496AA1-DF14-4AA5-B217-B23D80111BEB}" destId="{74A40848-70F1-4164-8B67-E874F2B34AF0}" srcOrd="1" destOrd="0" presId="urn:microsoft.com/office/officeart/2005/8/layout/chevron2"/>
    <dgm:cxn modelId="{9C5854EC-A50E-49F1-9716-19655516E221}" type="presParOf" srcId="{2FAB0AEA-A0B4-4C4F-BEA3-73788D34B3E4}" destId="{4E51FA20-0AB2-43AD-A9CE-EF14652780FD}" srcOrd="7" destOrd="0" presId="urn:microsoft.com/office/officeart/2005/8/layout/chevron2"/>
    <dgm:cxn modelId="{458685A0-58DE-4B46-80DF-2CF453AC77B7}" type="presParOf" srcId="{2FAB0AEA-A0B4-4C4F-BEA3-73788D34B3E4}" destId="{6FDFB00D-4AEF-4164-BB8C-DF22B95E3C70}" srcOrd="8" destOrd="0" presId="urn:microsoft.com/office/officeart/2005/8/layout/chevron2"/>
    <dgm:cxn modelId="{A2D6DBFB-6737-4CAA-9FF2-CF15F448BCE3}" type="presParOf" srcId="{6FDFB00D-4AEF-4164-BB8C-DF22B95E3C70}" destId="{ECF7F9C5-98FB-409A-B387-9418AEE9178B}" srcOrd="0" destOrd="0" presId="urn:microsoft.com/office/officeart/2005/8/layout/chevron2"/>
    <dgm:cxn modelId="{147AE270-B6C7-42F3-AC52-8A7724B726CC}" type="presParOf" srcId="{6FDFB00D-4AEF-4164-BB8C-DF22B95E3C70}" destId="{C068612E-7415-4756-AF1B-B17B9C838C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11248-C341-4101-9BBE-502D98A1BEB7}">
      <dsp:nvSpPr>
        <dsp:cNvPr id="0" name=""/>
        <dsp:cNvSpPr/>
      </dsp:nvSpPr>
      <dsp:spPr>
        <a:xfrm rot="5400000">
          <a:off x="-334201" y="334201"/>
          <a:ext cx="2228011" cy="1559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900" kern="1200" dirty="0"/>
            <a:t>Top</a:t>
          </a:r>
          <a:endParaRPr kumimoji="1" lang="ja-JP" altLang="en-US" sz="2900" kern="1200" dirty="0"/>
        </a:p>
      </dsp:txBody>
      <dsp:txXfrm rot="-5400000">
        <a:off x="1" y="779803"/>
        <a:ext cx="1559608" cy="668403"/>
      </dsp:txXfrm>
    </dsp:sp>
    <dsp:sp modelId="{2AF0381C-F39F-4311-85EF-420313C96699}">
      <dsp:nvSpPr>
        <dsp:cNvPr id="0" name=""/>
        <dsp:cNvSpPr/>
      </dsp:nvSpPr>
      <dsp:spPr>
        <a:xfrm rot="5400000">
          <a:off x="3484700" y="-1925092"/>
          <a:ext cx="1448207" cy="52983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/>
            <a:t>トップ画面</a:t>
          </a:r>
        </a:p>
      </dsp:txBody>
      <dsp:txXfrm rot="-5400000">
        <a:off x="1559608" y="70696"/>
        <a:ext cx="5227695" cy="1306815"/>
      </dsp:txXfrm>
    </dsp:sp>
    <dsp:sp modelId="{2B37B00D-31DE-40EE-8321-6F599A793BFC}">
      <dsp:nvSpPr>
        <dsp:cNvPr id="0" name=""/>
        <dsp:cNvSpPr/>
      </dsp:nvSpPr>
      <dsp:spPr>
        <a:xfrm rot="5400000">
          <a:off x="-334201" y="2851090"/>
          <a:ext cx="2228011" cy="1559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900" kern="1200" dirty="0"/>
            <a:t>About Me</a:t>
          </a:r>
          <a:endParaRPr kumimoji="1" lang="ja-JP" altLang="en-US" sz="2900" kern="1200" dirty="0"/>
        </a:p>
      </dsp:txBody>
      <dsp:txXfrm rot="-5400000">
        <a:off x="1" y="3296692"/>
        <a:ext cx="1559608" cy="668403"/>
      </dsp:txXfrm>
    </dsp:sp>
    <dsp:sp modelId="{19D73A0C-4526-48C4-98E4-FEF3C5D7B0A5}">
      <dsp:nvSpPr>
        <dsp:cNvPr id="0" name=""/>
        <dsp:cNvSpPr/>
      </dsp:nvSpPr>
      <dsp:spPr>
        <a:xfrm rot="5400000">
          <a:off x="3150652" y="911063"/>
          <a:ext cx="1449235" cy="4631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200" b="0" kern="1200" dirty="0"/>
            <a:t>自己紹介文</a:t>
          </a:r>
          <a:endParaRPr kumimoji="1" lang="ja-JP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/>
            <a:t>名前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/>
            <a:t>経歴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/>
            <a:t>勉強したこと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ja-JP" sz="1200" b="0" kern="1200" dirty="0"/>
            <a:t>Top</a:t>
          </a:r>
          <a:r>
            <a:rPr lang="ja-JP" altLang="en-US" sz="1200" b="0" kern="1200" dirty="0"/>
            <a:t>に戻る</a:t>
          </a:r>
        </a:p>
      </dsp:txBody>
      <dsp:txXfrm rot="-5400000">
        <a:off x="1559581" y="2572880"/>
        <a:ext cx="4560631" cy="1307743"/>
      </dsp:txXfrm>
    </dsp:sp>
    <dsp:sp modelId="{CADAA4B4-8A72-4D2D-B86C-088CC314A159}">
      <dsp:nvSpPr>
        <dsp:cNvPr id="0" name=""/>
        <dsp:cNvSpPr/>
      </dsp:nvSpPr>
      <dsp:spPr>
        <a:xfrm rot="5400000">
          <a:off x="-334201" y="5154894"/>
          <a:ext cx="2228011" cy="1559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900" kern="1200" dirty="0"/>
            <a:t>Works</a:t>
          </a:r>
          <a:endParaRPr kumimoji="1" lang="ja-JP" altLang="en-US" sz="2900" kern="1200" dirty="0"/>
        </a:p>
      </dsp:txBody>
      <dsp:txXfrm rot="-5400000">
        <a:off x="1" y="5600496"/>
        <a:ext cx="1559608" cy="668403"/>
      </dsp:txXfrm>
    </dsp:sp>
    <dsp:sp modelId="{3ABA65FC-F839-45AC-8DD2-BBFFC4D67696}">
      <dsp:nvSpPr>
        <dsp:cNvPr id="0" name=""/>
        <dsp:cNvSpPr/>
      </dsp:nvSpPr>
      <dsp:spPr>
        <a:xfrm rot="5400000">
          <a:off x="3168030" y="3214727"/>
          <a:ext cx="1414478" cy="4631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200" b="0" kern="1200" dirty="0"/>
            <a:t>成果物紹介</a:t>
          </a:r>
          <a:endParaRPr kumimoji="1" lang="ja-JP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200" b="0" kern="1200" dirty="0"/>
            <a:t>福祉施設の</a:t>
          </a:r>
          <a:r>
            <a:rPr lang="en-US" altLang="ja-JP" sz="1200" b="0" kern="1200" dirty="0"/>
            <a:t>RPA</a:t>
          </a:r>
          <a:r>
            <a:rPr lang="ja-JP" altLang="en-US" sz="1200" b="0" kern="1200" dirty="0"/>
            <a:t>案件　</a:t>
          </a:r>
          <a:r>
            <a:rPr lang="en-US" altLang="ja-JP" sz="1200" b="0" kern="1200" dirty="0"/>
            <a:t>※</a:t>
          </a:r>
          <a:r>
            <a:rPr lang="ja-JP" altLang="en-US" sz="1200" b="0" kern="1200" dirty="0"/>
            <a:t>詳細をオーバーレイ？</a:t>
          </a:r>
          <a:endParaRPr lang="en-US" altLang="ja-JP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200" b="0" kern="1200" dirty="0"/>
            <a:t>国勢調査案件（</a:t>
          </a:r>
          <a:r>
            <a:rPr lang="en-US" sz="1200" b="0" kern="1200" dirty="0"/>
            <a:t>https://signate.jp/competitions/107 </a:t>
          </a:r>
          <a:r>
            <a:rPr lang="ja-JP" altLang="en-US" sz="1200" b="0" kern="1200" dirty="0"/>
            <a:t>）　</a:t>
          </a:r>
          <a:r>
            <a:rPr lang="en-US" altLang="ja-JP" sz="1200" b="0" kern="1200" dirty="0"/>
            <a:t>※</a:t>
          </a:r>
          <a:r>
            <a:rPr lang="ja-JP" altLang="en-US" sz="1200" b="0" kern="1200" dirty="0"/>
            <a:t>詳細をオーバーレイ？</a:t>
          </a:r>
          <a:endParaRPr lang="en-US" altLang="ja-JP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ja-JP" sz="1200" b="0" kern="1200" dirty="0"/>
            <a:t>Top</a:t>
          </a:r>
          <a:r>
            <a:rPr lang="ja-JP" altLang="en-US" sz="1200" b="0" kern="1200" dirty="0"/>
            <a:t>に戻る</a:t>
          </a:r>
          <a:endParaRPr lang="en-US" altLang="ja-JP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ja-JP" altLang="en-US" sz="1200" b="0" kern="1200" dirty="0"/>
        </a:p>
      </dsp:txBody>
      <dsp:txXfrm rot="-5400000">
        <a:off x="1559581" y="4892226"/>
        <a:ext cx="4562328" cy="1276380"/>
      </dsp:txXfrm>
    </dsp:sp>
    <dsp:sp modelId="{B9CA586A-FFE7-420A-9F46-2A66A51CFB2D}">
      <dsp:nvSpPr>
        <dsp:cNvPr id="0" name=""/>
        <dsp:cNvSpPr/>
      </dsp:nvSpPr>
      <dsp:spPr>
        <a:xfrm rot="5400000">
          <a:off x="-334201" y="7784021"/>
          <a:ext cx="2228011" cy="1559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900" kern="1200" dirty="0"/>
            <a:t>Skills</a:t>
          </a:r>
          <a:endParaRPr kumimoji="1" lang="ja-JP" altLang="en-US" sz="2900" kern="1200" dirty="0"/>
        </a:p>
      </dsp:txBody>
      <dsp:txXfrm rot="-5400000">
        <a:off x="1" y="8229623"/>
        <a:ext cx="1559608" cy="668403"/>
      </dsp:txXfrm>
    </dsp:sp>
    <dsp:sp modelId="{74A40848-70F1-4164-8B67-E874F2B34AF0}">
      <dsp:nvSpPr>
        <dsp:cNvPr id="0" name=""/>
        <dsp:cNvSpPr/>
      </dsp:nvSpPr>
      <dsp:spPr>
        <a:xfrm rot="5400000">
          <a:off x="2382001" y="5843839"/>
          <a:ext cx="2986536" cy="4631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/>
            <a:t>スキル紹介（各項目の詳細</a:t>
          </a:r>
          <a:r>
            <a:rPr lang="ja-JP" altLang="en-US" sz="1200" b="0" kern="1200" dirty="0"/>
            <a:t>をオーバーレイで表示？</a:t>
          </a:r>
          <a:r>
            <a:rPr kumimoji="1" lang="ja-JP" altLang="en-US" sz="1200" kern="1200" dirty="0"/>
            <a:t>）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ja-JP" sz="1200" b="0" kern="1200" dirty="0"/>
            <a:t>HTML/CSS</a:t>
          </a:r>
          <a:r>
            <a:rPr lang="ja-JP" altLang="en-US" sz="1200" b="0" kern="1200" dirty="0"/>
            <a:t>：このポートフォリオサイト。</a:t>
          </a:r>
          <a:endParaRPr kumimoji="1" lang="ja-JP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200" b="0" kern="1200" dirty="0"/>
            <a:t>マクロ・</a:t>
          </a:r>
          <a:r>
            <a:rPr lang="en-US" altLang="ja-JP" sz="1200" b="0" kern="1200" dirty="0"/>
            <a:t>VBA</a:t>
          </a:r>
          <a:r>
            <a:rPr lang="ja-JP" altLang="en-US" sz="1200" b="0" kern="1200" dirty="0"/>
            <a:t>：個人で作った</a:t>
          </a:r>
          <a:r>
            <a:rPr lang="en-US" altLang="ja-JP" sz="1200" b="0" kern="1200" dirty="0"/>
            <a:t>VBA</a:t>
          </a:r>
          <a:r>
            <a:rPr lang="ja-JP" altLang="en-US" sz="1200" b="0" kern="1200" dirty="0"/>
            <a:t>を載せる。</a:t>
          </a:r>
          <a:r>
            <a:rPr lang="en-US" altLang="ja-JP" sz="1200" b="0" kern="1200" dirty="0" err="1"/>
            <a:t>i</a:t>
          </a:r>
          <a:r>
            <a:rPr lang="ja-JP" altLang="en-US" sz="1200" b="0" kern="1200" dirty="0"/>
            <a:t>パス試験会場のソートや経理</a:t>
          </a:r>
          <a:r>
            <a:rPr lang="en-US" altLang="ja-JP" sz="1200" b="0" kern="1200" dirty="0"/>
            <a:t>.</a:t>
          </a:r>
          <a:r>
            <a:rPr lang="en-US" altLang="ja-JP" sz="1200" b="0" kern="1200" dirty="0" err="1"/>
            <a:t>xlsm</a:t>
          </a:r>
          <a:r>
            <a:rPr lang="ja-JP" altLang="en-US" sz="1200" b="0" kern="1200" dirty="0"/>
            <a:t>。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RPA(UiPath)：Works「</a:t>
          </a:r>
          <a:r>
            <a:rPr lang="ja-JP" altLang="en-US" sz="1200" b="0" kern="1200" dirty="0"/>
            <a:t>福祉施設の案件」参照。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ja-JP" sz="1200" b="0" kern="1200" dirty="0"/>
            <a:t>Google Apps Script</a:t>
          </a:r>
          <a:r>
            <a:rPr lang="ja-JP" altLang="en-US" sz="1200" b="0" kern="1200" dirty="0"/>
            <a:t>：意識調査回答の自動編集・自動返信、自動集計。導入マニュアルの作成。 </a:t>
          </a:r>
          <a:endParaRPr lang="en-US" altLang="ja-JP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 err="1"/>
            <a:t>Python：Works</a:t>
          </a:r>
          <a:r>
            <a:rPr lang="en-US" sz="1200" b="0" kern="1200" dirty="0"/>
            <a:t>「</a:t>
          </a:r>
          <a:r>
            <a:rPr lang="ja-JP" altLang="en-US" sz="1200" b="0" kern="1200" dirty="0"/>
            <a:t>国勢調査案件」参照。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ja-JP" sz="1200" b="0" kern="1200" dirty="0"/>
            <a:t>SQL</a:t>
          </a:r>
          <a:r>
            <a:rPr lang="ja-JP" altLang="en-US" sz="1200" b="0" kern="1200" dirty="0"/>
            <a:t>：</a:t>
          </a:r>
          <a:r>
            <a:rPr lang="en-US" altLang="ja-JP" sz="1200" b="0" kern="1200" dirty="0"/>
            <a:t>SQLite</a:t>
          </a:r>
          <a:endParaRPr lang="ja-JP" alt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ja-JP" sz="1200" b="0" kern="1200" dirty="0"/>
            <a:t>Git</a:t>
          </a:r>
          <a:r>
            <a:rPr lang="ja-JP" altLang="en-US" sz="1200" b="0" kern="1200" dirty="0"/>
            <a:t>・</a:t>
          </a:r>
          <a:r>
            <a:rPr lang="en-US" altLang="ja-JP" sz="1200" b="0" kern="1200" dirty="0"/>
            <a:t>GitHub</a:t>
          </a:r>
          <a:endParaRPr lang="ja-JP" alt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ja-JP" sz="1200" b="0" kern="1200" dirty="0"/>
            <a:t>Top</a:t>
          </a:r>
          <a:r>
            <a:rPr lang="ja-JP" altLang="en-US" sz="1200" b="0" kern="1200" dirty="0"/>
            <a:t>に戻る</a:t>
          </a:r>
        </a:p>
      </dsp:txBody>
      <dsp:txXfrm rot="-5400000">
        <a:off x="1559581" y="6812051"/>
        <a:ext cx="4485586" cy="2694954"/>
      </dsp:txXfrm>
    </dsp:sp>
    <dsp:sp modelId="{ECF7F9C5-98FB-409A-B387-9418AEE9178B}">
      <dsp:nvSpPr>
        <dsp:cNvPr id="0" name=""/>
        <dsp:cNvSpPr/>
      </dsp:nvSpPr>
      <dsp:spPr>
        <a:xfrm rot="5400000">
          <a:off x="-334201" y="10110841"/>
          <a:ext cx="2228011" cy="1559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900" kern="1200" dirty="0"/>
            <a:t>Contact</a:t>
          </a:r>
          <a:endParaRPr kumimoji="1" lang="ja-JP" altLang="en-US" sz="2900" kern="1200" dirty="0"/>
        </a:p>
      </dsp:txBody>
      <dsp:txXfrm rot="-5400000">
        <a:off x="1" y="10556443"/>
        <a:ext cx="1559608" cy="668403"/>
      </dsp:txXfrm>
    </dsp:sp>
    <dsp:sp modelId="{C068612E-7415-4756-AF1B-B17B9C838CDD}">
      <dsp:nvSpPr>
        <dsp:cNvPr id="0" name=""/>
        <dsp:cNvSpPr/>
      </dsp:nvSpPr>
      <dsp:spPr>
        <a:xfrm rot="5400000">
          <a:off x="3158523" y="8170660"/>
          <a:ext cx="1433493" cy="4631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/>
            <a:t>入力欄（名前、返信先アドレス、コメント）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/>
            <a:t>送信ボタン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200" kern="1200" dirty="0"/>
            <a:t>GitHub</a:t>
          </a:r>
          <a:r>
            <a:rPr kumimoji="1" lang="ja-JP" altLang="en-US" sz="1200" kern="1200" dirty="0"/>
            <a:t>のアカウントへのリンク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/>
            <a:t>メール作成のリンク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200" kern="1200" dirty="0"/>
            <a:t>Top</a:t>
          </a:r>
          <a:r>
            <a:rPr kumimoji="1" lang="ja-JP" altLang="en-US" sz="1200" kern="1200" dirty="0"/>
            <a:t>に戻る</a:t>
          </a:r>
        </a:p>
      </dsp:txBody>
      <dsp:txXfrm rot="-5400000">
        <a:off x="1559582" y="9839579"/>
        <a:ext cx="4561400" cy="1293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6D63-DBC2-4961-A6A1-C1851FF13B4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4023-4ECD-43F8-B417-8EEFB50F3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6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6D63-DBC2-4961-A6A1-C1851FF13B4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4023-4ECD-43F8-B417-8EEFB50F3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5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6D63-DBC2-4961-A6A1-C1851FF13B4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4023-4ECD-43F8-B417-8EEFB50F3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07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6D63-DBC2-4961-A6A1-C1851FF13B4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4023-4ECD-43F8-B417-8EEFB50F3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6D63-DBC2-4961-A6A1-C1851FF13B4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4023-4ECD-43F8-B417-8EEFB50F3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31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6D63-DBC2-4961-A6A1-C1851FF13B4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4023-4ECD-43F8-B417-8EEFB50F3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85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6D63-DBC2-4961-A6A1-C1851FF13B4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4023-4ECD-43F8-B417-8EEFB50F3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16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6D63-DBC2-4961-A6A1-C1851FF13B4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4023-4ECD-43F8-B417-8EEFB50F3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4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6D63-DBC2-4961-A6A1-C1851FF13B4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4023-4ECD-43F8-B417-8EEFB50F3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58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6D63-DBC2-4961-A6A1-C1851FF13B4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4023-4ECD-43F8-B417-8EEFB50F3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66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6D63-DBC2-4961-A6A1-C1851FF13B4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4023-4ECD-43F8-B417-8EEFB50F3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00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F6D63-DBC2-4961-A6A1-C1851FF13B4B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54023-4ECD-43F8-B417-8EEFB50F3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7E12D-7A2F-929E-27F7-D2700D08F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95312"/>
            <a:ext cx="6858000" cy="4244622"/>
          </a:xfrm>
        </p:spPr>
        <p:txBody>
          <a:bodyPr/>
          <a:lstStyle/>
          <a:p>
            <a:r>
              <a:rPr kumimoji="1" lang="ja-JP" altLang="en-US" dirty="0"/>
              <a:t>ポートフォリオサイト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5EB016-7A33-18A5-ED23-70E717BA1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サイトマップ</a:t>
            </a:r>
            <a:endParaRPr lang="en-US" altLang="ja-JP" dirty="0"/>
          </a:p>
          <a:p>
            <a:r>
              <a:rPr kumimoji="1" lang="ja-JP" altLang="en-US" dirty="0"/>
              <a:t>ワイヤーフレーム</a:t>
            </a:r>
          </a:p>
        </p:txBody>
      </p:sp>
    </p:spTree>
    <p:extLst>
      <p:ext uri="{BB962C8B-B14F-4D97-AF65-F5344CB8AC3E}">
        <p14:creationId xmlns:p14="http://schemas.microsoft.com/office/powerpoint/2010/main" val="96262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2B8C8208-18A5-A81E-E686-461D49E41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021045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コネクタ: カギ線 3">
            <a:extLst>
              <a:ext uri="{FF2B5EF4-FFF2-40B4-BE49-F238E27FC236}">
                <a16:creationId xmlns:a16="http://schemas.microsoft.com/office/drawing/2014/main" id="{951AF60A-20EE-CF34-50E6-1E0BDAD5BE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36420" y="5775960"/>
            <a:ext cx="9174480" cy="457201"/>
          </a:xfrm>
          <a:prstGeom prst="bentConnector3">
            <a:avLst>
              <a:gd name="adj1" fmla="val 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6FDE1D0-6A71-81E8-3278-88F614277423}"/>
              </a:ext>
            </a:extLst>
          </p:cNvPr>
          <p:cNvCxnSpPr>
            <a:cxnSpLocks/>
          </p:cNvCxnSpPr>
          <p:nvPr/>
        </p:nvCxnSpPr>
        <p:spPr>
          <a:xfrm>
            <a:off x="6195060" y="8282940"/>
            <a:ext cx="45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C6AADE2-27AD-3706-C8C8-03585B770C57}"/>
              </a:ext>
            </a:extLst>
          </p:cNvPr>
          <p:cNvCxnSpPr>
            <a:cxnSpLocks/>
          </p:cNvCxnSpPr>
          <p:nvPr/>
        </p:nvCxnSpPr>
        <p:spPr>
          <a:xfrm>
            <a:off x="6195060" y="5646420"/>
            <a:ext cx="45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CD3912C-5D64-0B6C-7AC0-9FF189EB966E}"/>
              </a:ext>
            </a:extLst>
          </p:cNvPr>
          <p:cNvCxnSpPr>
            <a:cxnSpLocks/>
          </p:cNvCxnSpPr>
          <p:nvPr/>
        </p:nvCxnSpPr>
        <p:spPr>
          <a:xfrm>
            <a:off x="6195060" y="3208020"/>
            <a:ext cx="45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05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7145CEE-0EDB-7500-2D3D-CAD0053AD6B8}"/>
              </a:ext>
            </a:extLst>
          </p:cNvPr>
          <p:cNvSpPr/>
          <p:nvPr/>
        </p:nvSpPr>
        <p:spPr>
          <a:xfrm>
            <a:off x="0" y="0"/>
            <a:ext cx="6858000" cy="400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ヘッダー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F1B37D6-06AE-7242-BF9B-B818A1712C7F}"/>
              </a:ext>
            </a:extLst>
          </p:cNvPr>
          <p:cNvSpPr/>
          <p:nvPr/>
        </p:nvSpPr>
        <p:spPr>
          <a:xfrm>
            <a:off x="0" y="0"/>
            <a:ext cx="1097280" cy="342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サイト名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31C50E-D271-361F-E682-4A67E1E08FE5}"/>
              </a:ext>
            </a:extLst>
          </p:cNvPr>
          <p:cNvSpPr/>
          <p:nvPr/>
        </p:nvSpPr>
        <p:spPr>
          <a:xfrm>
            <a:off x="1371600" y="0"/>
            <a:ext cx="1097280" cy="342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トップ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5E52609-FCC3-89D1-5129-88F7E61435D7}"/>
              </a:ext>
            </a:extLst>
          </p:cNvPr>
          <p:cNvSpPr/>
          <p:nvPr/>
        </p:nvSpPr>
        <p:spPr>
          <a:xfrm>
            <a:off x="2468880" y="0"/>
            <a:ext cx="1097280" cy="342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自己紹介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8D9B3E7-7A3C-C91E-F84C-1750BBECF7AD}"/>
              </a:ext>
            </a:extLst>
          </p:cNvPr>
          <p:cNvSpPr/>
          <p:nvPr/>
        </p:nvSpPr>
        <p:spPr>
          <a:xfrm>
            <a:off x="3566160" y="0"/>
            <a:ext cx="1097280" cy="342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成果物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772896D-D65E-FCBE-F2B3-3B83E900A718}"/>
              </a:ext>
            </a:extLst>
          </p:cNvPr>
          <p:cNvSpPr/>
          <p:nvPr/>
        </p:nvSpPr>
        <p:spPr>
          <a:xfrm>
            <a:off x="4663440" y="0"/>
            <a:ext cx="1097280" cy="342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スキル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178C4E1-8196-B4FD-FB2D-281FEADFDCA2}"/>
              </a:ext>
            </a:extLst>
          </p:cNvPr>
          <p:cNvSpPr/>
          <p:nvPr/>
        </p:nvSpPr>
        <p:spPr>
          <a:xfrm>
            <a:off x="5760720" y="0"/>
            <a:ext cx="1097280" cy="342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連絡先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CFDCE11-A4C8-2AC7-0E56-0D3AFEDF6DEA}"/>
              </a:ext>
            </a:extLst>
          </p:cNvPr>
          <p:cNvSpPr/>
          <p:nvPr/>
        </p:nvSpPr>
        <p:spPr>
          <a:xfrm>
            <a:off x="0" y="400049"/>
            <a:ext cx="6858000" cy="9139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トップ画面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Seina.M</a:t>
            </a:r>
            <a:r>
              <a:rPr kumimoji="1" lang="en-US" altLang="ja-JP" dirty="0">
                <a:solidFill>
                  <a:schemeClr val="tx1"/>
                </a:solidFill>
              </a:rPr>
              <a:t> Portfolio Site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59B8AB0-60DD-6EED-1080-8CBA65E2897F}"/>
              </a:ext>
            </a:extLst>
          </p:cNvPr>
          <p:cNvSpPr/>
          <p:nvPr/>
        </p:nvSpPr>
        <p:spPr>
          <a:xfrm>
            <a:off x="0" y="1314026"/>
            <a:ext cx="6858000" cy="15408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自己紹介画面（</a:t>
            </a:r>
            <a:r>
              <a:rPr kumimoji="1" lang="en-US" altLang="ja-JP" dirty="0">
                <a:solidFill>
                  <a:schemeClr val="tx1"/>
                </a:solidFill>
              </a:rPr>
              <a:t>About me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B1C918B-0EBA-5FA0-B5EE-C1EB53964643}"/>
              </a:ext>
            </a:extLst>
          </p:cNvPr>
          <p:cNvSpPr/>
          <p:nvPr/>
        </p:nvSpPr>
        <p:spPr>
          <a:xfrm>
            <a:off x="0" y="2852973"/>
            <a:ext cx="6858000" cy="31295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成果物紹介画面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E81A9D6-CBFD-1F20-EF7B-40AC34238518}"/>
              </a:ext>
            </a:extLst>
          </p:cNvPr>
          <p:cNvSpPr/>
          <p:nvPr/>
        </p:nvSpPr>
        <p:spPr>
          <a:xfrm>
            <a:off x="0" y="5982503"/>
            <a:ext cx="6858000" cy="38114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スキル紹介画面（</a:t>
            </a:r>
            <a:r>
              <a:rPr kumimoji="1" lang="en-US" altLang="ja-JP" dirty="0">
                <a:solidFill>
                  <a:schemeClr val="tx1"/>
                </a:solidFill>
              </a:rPr>
              <a:t>Skills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9911F29-0744-5766-FB32-A419B3650F3A}"/>
              </a:ext>
            </a:extLst>
          </p:cNvPr>
          <p:cNvSpPr/>
          <p:nvPr/>
        </p:nvSpPr>
        <p:spPr>
          <a:xfrm>
            <a:off x="0" y="9793910"/>
            <a:ext cx="6858000" cy="24002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連絡先画面（</a:t>
            </a:r>
            <a:r>
              <a:rPr kumimoji="1" lang="en-US" altLang="ja-JP" dirty="0">
                <a:solidFill>
                  <a:schemeClr val="tx1"/>
                </a:solidFill>
              </a:rPr>
              <a:t>Contact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何かありましたら、以下からご連絡ください。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GitHub</a:t>
            </a:r>
            <a:r>
              <a:rPr kumimoji="1" lang="ja-JP" altLang="en-US" sz="1200" dirty="0">
                <a:solidFill>
                  <a:schemeClr val="tx1"/>
                </a:solidFill>
              </a:rPr>
              <a:t>→</a:t>
            </a:r>
            <a:r>
              <a:rPr kumimoji="1" lang="ja-JP" altLang="en-US" sz="1200" u="sng" dirty="0">
                <a:solidFill>
                  <a:schemeClr val="tx1"/>
                </a:solidFill>
              </a:rPr>
              <a:t>こちら</a:t>
            </a:r>
            <a:r>
              <a:rPr kumimoji="1" lang="ja-JP" altLang="en-US" sz="1200" dirty="0">
                <a:solidFill>
                  <a:schemeClr val="tx1"/>
                </a:solidFill>
              </a:rPr>
              <a:t>　</a:t>
            </a:r>
            <a:r>
              <a:rPr kumimoji="1" lang="en-US" altLang="ja-JP" sz="1200" dirty="0">
                <a:solidFill>
                  <a:schemeClr val="tx1"/>
                </a:solidFill>
              </a:rPr>
              <a:t>Email</a:t>
            </a:r>
            <a:r>
              <a:rPr kumimoji="1" lang="ja-JP" altLang="en-US" sz="1200" dirty="0">
                <a:solidFill>
                  <a:schemeClr val="tx1"/>
                </a:solidFill>
              </a:rPr>
              <a:t>→</a:t>
            </a:r>
            <a:r>
              <a:rPr kumimoji="1" lang="ja-JP" altLang="en-US" sz="1200" u="sng" dirty="0">
                <a:solidFill>
                  <a:schemeClr val="tx1"/>
                </a:solidFill>
              </a:rPr>
              <a:t>こちら</a:t>
            </a:r>
            <a:endParaRPr kumimoji="1" lang="en-US" altLang="ja-JP" sz="1200" u="sng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2D29CD-54F2-9C0F-BCE9-B5B0A9795934}"/>
              </a:ext>
            </a:extLst>
          </p:cNvPr>
          <p:cNvSpPr/>
          <p:nvPr/>
        </p:nvSpPr>
        <p:spPr>
          <a:xfrm>
            <a:off x="460588" y="10586722"/>
            <a:ext cx="2968412" cy="291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名前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84F760-6B0A-5D27-CE6D-40EA61ACADBB}"/>
              </a:ext>
            </a:extLst>
          </p:cNvPr>
          <p:cNvSpPr/>
          <p:nvPr/>
        </p:nvSpPr>
        <p:spPr>
          <a:xfrm>
            <a:off x="3429000" y="10586722"/>
            <a:ext cx="2968413" cy="2912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7E196D-0018-2554-EFB3-87601027DDA5}"/>
              </a:ext>
            </a:extLst>
          </p:cNvPr>
          <p:cNvSpPr/>
          <p:nvPr/>
        </p:nvSpPr>
        <p:spPr>
          <a:xfrm>
            <a:off x="460587" y="10877973"/>
            <a:ext cx="5936825" cy="913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コメント欄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A6A56B6-D0E6-159F-1055-74B991023CBC}"/>
              </a:ext>
            </a:extLst>
          </p:cNvPr>
          <p:cNvSpPr/>
          <p:nvPr/>
        </p:nvSpPr>
        <p:spPr>
          <a:xfrm>
            <a:off x="2721186" y="11790364"/>
            <a:ext cx="1415626" cy="213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送信ボタン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4EAB56-5474-6856-B811-F6DDDABE6BA1}"/>
              </a:ext>
            </a:extLst>
          </p:cNvPr>
          <p:cNvSpPr/>
          <p:nvPr/>
        </p:nvSpPr>
        <p:spPr>
          <a:xfrm>
            <a:off x="186266" y="6271689"/>
            <a:ext cx="6485467" cy="3332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461039A-A880-C242-09C2-1298D0197240}"/>
              </a:ext>
            </a:extLst>
          </p:cNvPr>
          <p:cNvSpPr/>
          <p:nvPr/>
        </p:nvSpPr>
        <p:spPr>
          <a:xfrm>
            <a:off x="6397412" y="12002346"/>
            <a:ext cx="460588" cy="18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↑</a:t>
            </a:r>
            <a:r>
              <a:rPr kumimoji="1" lang="en-US" altLang="ja-JP" sz="800" dirty="0">
                <a:solidFill>
                  <a:schemeClr val="tx1"/>
                </a:solidFill>
              </a:rPr>
              <a:t>Top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3F11D98-02CD-B6ED-FA36-133C5AD5E83F}"/>
              </a:ext>
            </a:extLst>
          </p:cNvPr>
          <p:cNvSpPr/>
          <p:nvPr/>
        </p:nvSpPr>
        <p:spPr>
          <a:xfrm>
            <a:off x="6397412" y="9606664"/>
            <a:ext cx="460588" cy="18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↑</a:t>
            </a:r>
            <a:r>
              <a:rPr kumimoji="1" lang="en-US" altLang="ja-JP" sz="800" dirty="0">
                <a:solidFill>
                  <a:schemeClr val="tx1"/>
                </a:solidFill>
              </a:rPr>
              <a:t>Top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2E3EE-D6BA-D318-A458-AD00C4B0C683}"/>
              </a:ext>
            </a:extLst>
          </p:cNvPr>
          <p:cNvSpPr/>
          <p:nvPr/>
        </p:nvSpPr>
        <p:spPr>
          <a:xfrm>
            <a:off x="6397412" y="5792849"/>
            <a:ext cx="460588" cy="18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↑</a:t>
            </a:r>
            <a:r>
              <a:rPr kumimoji="1" lang="en-US" altLang="ja-JP" sz="800" dirty="0">
                <a:solidFill>
                  <a:schemeClr val="tx1"/>
                </a:solidFill>
              </a:rPr>
              <a:t>Top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FF1BF67-AA37-6762-A0A8-C677818600F3}"/>
              </a:ext>
            </a:extLst>
          </p:cNvPr>
          <p:cNvSpPr/>
          <p:nvPr/>
        </p:nvSpPr>
        <p:spPr>
          <a:xfrm>
            <a:off x="6397412" y="2660911"/>
            <a:ext cx="460588" cy="18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↑</a:t>
            </a:r>
            <a:r>
              <a:rPr kumimoji="1" lang="en-US" altLang="ja-JP" sz="800" dirty="0">
                <a:solidFill>
                  <a:schemeClr val="tx1"/>
                </a:solidFill>
              </a:rPr>
              <a:t>Top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06611A3-2255-4767-2486-73A55CE898AD}"/>
              </a:ext>
            </a:extLst>
          </p:cNvPr>
          <p:cNvSpPr/>
          <p:nvPr/>
        </p:nvSpPr>
        <p:spPr>
          <a:xfrm>
            <a:off x="186266" y="3149911"/>
            <a:ext cx="6485467" cy="2640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226E710-3AC6-E940-B171-546FA2C2747D}"/>
              </a:ext>
            </a:extLst>
          </p:cNvPr>
          <p:cNvSpPr/>
          <p:nvPr/>
        </p:nvSpPr>
        <p:spPr>
          <a:xfrm>
            <a:off x="186266" y="1605275"/>
            <a:ext cx="6485467" cy="1053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関東出身。大学では理学部の地学系に進みました。</a:t>
            </a: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卒業後、就職活動の一環で就労移行支援事業所</a:t>
            </a:r>
            <a:r>
              <a:rPr kumimoji="1" lang="en-US" altLang="ja-JP" sz="1100">
                <a:solidFill>
                  <a:schemeClr val="tx1"/>
                </a:solidFill>
              </a:rPr>
              <a:t>Kaien</a:t>
            </a:r>
            <a:r>
              <a:rPr kumimoji="1" lang="ja-JP" altLang="en-US" sz="1100">
                <a:solidFill>
                  <a:schemeClr val="tx1"/>
                </a:solidFill>
              </a:rPr>
              <a:t>に</a:t>
            </a:r>
            <a:r>
              <a:rPr kumimoji="1" lang="ja-JP" altLang="en-US" sz="1100" dirty="0">
                <a:solidFill>
                  <a:schemeClr val="tx1"/>
                </a:solidFill>
              </a:rPr>
              <a:t>入所しました。大学時代に講義で</a:t>
            </a:r>
            <a:r>
              <a:rPr kumimoji="1" lang="en-US" altLang="ja-JP" sz="1100" dirty="0">
                <a:solidFill>
                  <a:schemeClr val="tx1"/>
                </a:solidFill>
              </a:rPr>
              <a:t>Fortran90/95</a:t>
            </a:r>
            <a:r>
              <a:rPr kumimoji="1" lang="ja-JP" altLang="en-US" sz="1100" dirty="0">
                <a:solidFill>
                  <a:schemeClr val="tx1"/>
                </a:solidFill>
              </a:rPr>
              <a:t>、</a:t>
            </a:r>
            <a:r>
              <a:rPr kumimoji="1" lang="en-US" altLang="ja-JP" sz="1100" dirty="0">
                <a:solidFill>
                  <a:schemeClr val="tx1"/>
                </a:solidFill>
              </a:rPr>
              <a:t>Python</a:t>
            </a:r>
            <a:r>
              <a:rPr kumimoji="1" lang="ja-JP" altLang="en-US" sz="1100" dirty="0">
                <a:solidFill>
                  <a:schemeClr val="tx1"/>
                </a:solidFill>
              </a:rPr>
              <a:t>に軽く触れたことはありましたが、それ以外の</a:t>
            </a:r>
            <a:r>
              <a:rPr kumimoji="1" lang="en-US" altLang="ja-JP" sz="1100" dirty="0">
                <a:solidFill>
                  <a:schemeClr val="tx1"/>
                </a:solidFill>
              </a:rPr>
              <a:t>IT</a:t>
            </a:r>
            <a:r>
              <a:rPr kumimoji="1" lang="ja-JP" altLang="en-US" sz="1100" dirty="0">
                <a:solidFill>
                  <a:schemeClr val="tx1"/>
                </a:solidFill>
              </a:rPr>
              <a:t>スキルは（せいぜい学校の情報の授業くらいで）ほぼゼロから勉強しました。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kumimoji="1" lang="en-US" altLang="ja-JP" sz="1100" dirty="0">
                <a:solidFill>
                  <a:schemeClr val="tx1"/>
                </a:solidFill>
              </a:rPr>
              <a:t>2023/02/04</a:t>
            </a:r>
            <a:r>
              <a:rPr kumimoji="1" lang="ja-JP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</a:rPr>
              <a:t>IT</a:t>
            </a:r>
            <a:r>
              <a:rPr kumimoji="1" lang="ja-JP" altLang="en-US" sz="1100" dirty="0">
                <a:solidFill>
                  <a:schemeClr val="tx1"/>
                </a:solidFill>
              </a:rPr>
              <a:t>パスポートを受験、取得しました。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72E1A6-226B-D8B8-EAF7-18B1CF94BB9E}"/>
              </a:ext>
            </a:extLst>
          </p:cNvPr>
          <p:cNvSpPr/>
          <p:nvPr/>
        </p:nvSpPr>
        <p:spPr>
          <a:xfrm>
            <a:off x="270933" y="3257973"/>
            <a:ext cx="3073401" cy="2384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福祉施設の</a:t>
            </a:r>
            <a:r>
              <a:rPr kumimoji="1" lang="en-US" altLang="ja-JP" dirty="0">
                <a:solidFill>
                  <a:schemeClr val="tx1"/>
                </a:solidFill>
              </a:rPr>
              <a:t>RPA</a:t>
            </a:r>
            <a:r>
              <a:rPr kumimoji="1" lang="ja-JP" altLang="en-US" dirty="0">
                <a:solidFill>
                  <a:schemeClr val="tx1"/>
                </a:solidFill>
              </a:rPr>
              <a:t>案件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ja-JP" altLang="en-US" sz="1600" dirty="0">
                <a:solidFill>
                  <a:schemeClr val="tx1"/>
                </a:solidFill>
              </a:rPr>
              <a:t>概要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・詳細は</a:t>
            </a:r>
            <a:r>
              <a:rPr kumimoji="1" lang="ja-JP" altLang="en-US" sz="1600" u="sng" dirty="0">
                <a:solidFill>
                  <a:schemeClr val="tx1"/>
                </a:solidFill>
              </a:rPr>
              <a:t>こちら</a:t>
            </a:r>
            <a:endParaRPr kumimoji="1" lang="en-US" altLang="ja-JP" sz="1600" u="sng" dirty="0">
              <a:solidFill>
                <a:schemeClr val="tx1"/>
              </a:solidFill>
            </a:endParaRPr>
          </a:p>
          <a:p>
            <a:pPr lvl="1"/>
            <a:r>
              <a:rPr kumimoji="1" lang="ja-JP" altLang="en-US" sz="1600" dirty="0">
                <a:solidFill>
                  <a:schemeClr val="tx1"/>
                </a:solidFill>
              </a:rPr>
              <a:t>→オーバーレイ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DEEABC3-900B-AAF4-2DB3-4E7F7D19374E}"/>
              </a:ext>
            </a:extLst>
          </p:cNvPr>
          <p:cNvSpPr/>
          <p:nvPr/>
        </p:nvSpPr>
        <p:spPr>
          <a:xfrm>
            <a:off x="3513666" y="3257973"/>
            <a:ext cx="3073401" cy="2384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国勢調査案件（</a:t>
            </a:r>
            <a:r>
              <a:rPr kumimoji="1" lang="en-US" altLang="ja-JP" dirty="0">
                <a:solidFill>
                  <a:schemeClr val="tx1"/>
                </a:solidFill>
              </a:rPr>
              <a:t>https://signate.jp/competitions/107 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ja-JP" altLang="en-US" sz="1600" dirty="0">
                <a:solidFill>
                  <a:schemeClr val="tx1"/>
                </a:solidFill>
              </a:rPr>
              <a:t>概要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・詳細は</a:t>
            </a:r>
            <a:r>
              <a:rPr kumimoji="1" lang="ja-JP" altLang="en-US" sz="1600" u="sng" dirty="0">
                <a:solidFill>
                  <a:schemeClr val="tx1"/>
                </a:solidFill>
              </a:rPr>
              <a:t>こちら</a:t>
            </a:r>
            <a:endParaRPr kumimoji="1" lang="en-US" altLang="ja-JP" sz="1600" u="sng" dirty="0">
              <a:solidFill>
                <a:schemeClr val="tx1"/>
              </a:solidFill>
            </a:endParaRPr>
          </a:p>
          <a:p>
            <a:pPr lvl="1"/>
            <a:r>
              <a:rPr kumimoji="1" lang="ja-JP" altLang="en-US" sz="1600" dirty="0">
                <a:solidFill>
                  <a:schemeClr val="tx1"/>
                </a:solidFill>
              </a:rPr>
              <a:t>→</a:t>
            </a:r>
            <a:r>
              <a:rPr kumimoji="1" lang="en-US" altLang="ja-JP" sz="1600" dirty="0">
                <a:solidFill>
                  <a:schemeClr val="tx1"/>
                </a:solidFill>
              </a:rPr>
              <a:t>GitHub</a:t>
            </a:r>
            <a:r>
              <a:rPr kumimoji="1" lang="ja-JP" altLang="en-US" sz="1600" dirty="0">
                <a:solidFill>
                  <a:schemeClr val="tx1"/>
                </a:solidFill>
              </a:rPr>
              <a:t>該当リポジトリ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1D8E311-8441-D245-7081-F13015B26683}"/>
              </a:ext>
            </a:extLst>
          </p:cNvPr>
          <p:cNvSpPr/>
          <p:nvPr/>
        </p:nvSpPr>
        <p:spPr>
          <a:xfrm>
            <a:off x="270932" y="6385607"/>
            <a:ext cx="3073401" cy="680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HTML/CSS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D951E02-8483-DE50-1C21-7F94BCEED3BE}"/>
              </a:ext>
            </a:extLst>
          </p:cNvPr>
          <p:cNvSpPr/>
          <p:nvPr/>
        </p:nvSpPr>
        <p:spPr>
          <a:xfrm>
            <a:off x="3513665" y="6385607"/>
            <a:ext cx="3073401" cy="680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マクロ・</a:t>
            </a:r>
            <a:r>
              <a:rPr kumimoji="1" lang="en-US" altLang="ja-JP" dirty="0">
                <a:solidFill>
                  <a:schemeClr val="tx1"/>
                </a:solidFill>
              </a:rPr>
              <a:t>VBA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B4CDBC0-66BA-63B4-5826-F8F8F2EA60F5}"/>
              </a:ext>
            </a:extLst>
          </p:cNvPr>
          <p:cNvSpPr/>
          <p:nvPr/>
        </p:nvSpPr>
        <p:spPr>
          <a:xfrm>
            <a:off x="270932" y="7176011"/>
            <a:ext cx="3073401" cy="680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RPA</a:t>
            </a:r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kumimoji="1" lang="en-US" altLang="ja-JP" dirty="0">
                <a:solidFill>
                  <a:schemeClr val="tx1"/>
                </a:solidFill>
              </a:rPr>
              <a:t>UiPath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8D9F5E3-5F09-C80C-ED43-1E348C422827}"/>
              </a:ext>
            </a:extLst>
          </p:cNvPr>
          <p:cNvSpPr/>
          <p:nvPr/>
        </p:nvSpPr>
        <p:spPr>
          <a:xfrm>
            <a:off x="3513665" y="7176011"/>
            <a:ext cx="3073401" cy="680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Google Apps Script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C8B5097-FFF8-427F-3A8E-C7130B857994}"/>
              </a:ext>
            </a:extLst>
          </p:cNvPr>
          <p:cNvSpPr/>
          <p:nvPr/>
        </p:nvSpPr>
        <p:spPr>
          <a:xfrm>
            <a:off x="270932" y="7966415"/>
            <a:ext cx="3073401" cy="680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8EEF2AB-15D0-6685-626B-5BDE30BEDA15}"/>
              </a:ext>
            </a:extLst>
          </p:cNvPr>
          <p:cNvSpPr/>
          <p:nvPr/>
        </p:nvSpPr>
        <p:spPr>
          <a:xfrm>
            <a:off x="3513665" y="7966415"/>
            <a:ext cx="3073401" cy="680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C827D82-C9A2-21A9-18B5-7859E3CAB58C}"/>
              </a:ext>
            </a:extLst>
          </p:cNvPr>
          <p:cNvSpPr/>
          <p:nvPr/>
        </p:nvSpPr>
        <p:spPr>
          <a:xfrm>
            <a:off x="270932" y="8756819"/>
            <a:ext cx="3073401" cy="680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Git/GitHub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E091BB4-1973-2509-3EE6-7D15747F10DF}"/>
              </a:ext>
            </a:extLst>
          </p:cNvPr>
          <p:cNvSpPr/>
          <p:nvPr/>
        </p:nvSpPr>
        <p:spPr>
          <a:xfrm>
            <a:off x="3513665" y="8756819"/>
            <a:ext cx="3073401" cy="680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その他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156</TotalTime>
  <Words>371</Words>
  <Application>Microsoft Office PowerPoint</Application>
  <PresentationFormat>ワイド画面</PresentationFormat>
  <Paragraphs>74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ポートフォリオサイト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Kaien 0833</dc:creator>
  <cp:lastModifiedBy>Kaien 0833</cp:lastModifiedBy>
  <cp:revision>9</cp:revision>
  <dcterms:created xsi:type="dcterms:W3CDTF">2023-04-07T04:56:42Z</dcterms:created>
  <dcterms:modified xsi:type="dcterms:W3CDTF">2023-05-31T03:03:41Z</dcterms:modified>
</cp:coreProperties>
</file>