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Segoe UI" pitchFamily="34" charset="0"/>
      <p:regular r:id="rId14"/>
      <p:bold r:id="rId15"/>
      <p:italic r:id="rId16"/>
      <p:boldItalic r:id="rId17"/>
    </p:embeddedFont>
    <p:embeddedFont>
      <p:font typeface="Verdana" pitchFamily="34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Segoe UI Light" pitchFamily="34" charset="0"/>
      <p:regular r:id="rId26"/>
    </p:embeddedFont>
    <p:embeddedFont>
      <p:font typeface="Segoe Light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날짜 처리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날짜 모듈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4566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(time)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타임스탬프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(Time Stamp)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컴퓨터에서 시간을 측정하는 방법으로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 자정 이후로 초 단위로 측정한 절대 시간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협정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세계시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(UTC-Universal Time Coordinated) :  1972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년부터 시행된 국제 표준시이다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평균시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(GMT-Greenwich Mean Time)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런던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천문대의 자오선상에서의 평균 태양시이다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1972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년부터 협정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세계시를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지방 표준시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(LST-Local Standard Time) : UTC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기준으로 경도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도마다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차이가 발생한다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일광절약 시간제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(DST-Daylight Saving Time)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서머타임으로 에너지 절약을 목적으로 시간을 한 시간씩 앞당기거나 뒤로 미루는 제도이다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시간을 표현하는 정보를 묶어서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객체로 표현한다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tm_year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tm_mon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tm_mday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tm_hour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tm_min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tm_sec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tm_wday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요일을 숫자로 나타낸다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월요일은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time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time.time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1970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 자정 이후로 누적된 초를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floa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단위로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time.sleep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동작 중인 프로세스를 주어진 초만큼 정지시킨다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time.gmtime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입력된 초를 변환해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UTC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기준의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객체로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time.localtime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입력된 초를 변환해 지방 표준시 기준의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객체를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실제 사용 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000" y="1225689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time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time.time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1399442585.302339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time.gmtime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time.struct_time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tm_year</a:t>
            </a:r>
            <a:r>
              <a:rPr lang="en-US" altLang="ko-KR" dirty="0" smtClean="0"/>
              <a:t>=2014, </a:t>
            </a:r>
            <a:r>
              <a:rPr lang="en-US" altLang="ko-KR" dirty="0" err="1" smtClean="0"/>
              <a:t>tm_mon</a:t>
            </a:r>
            <a:r>
              <a:rPr lang="en-US" altLang="ko-KR" dirty="0" smtClean="0"/>
              <a:t>=5, </a:t>
            </a:r>
            <a:r>
              <a:rPr lang="en-US" altLang="ko-KR" dirty="0" err="1" smtClean="0"/>
              <a:t>tm_mday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tm_hour</a:t>
            </a:r>
            <a:r>
              <a:rPr lang="en-US" altLang="ko-KR" dirty="0" smtClean="0"/>
              <a:t>=6, </a:t>
            </a:r>
            <a:r>
              <a:rPr lang="en-US" altLang="ko-KR" dirty="0" err="1" smtClean="0"/>
              <a:t>tm_min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tm_sec</a:t>
            </a:r>
            <a:r>
              <a:rPr lang="en-US" altLang="ko-KR" dirty="0" smtClean="0"/>
              <a:t>=9, </a:t>
            </a:r>
            <a:r>
              <a:rPr lang="en-US" altLang="ko-KR" dirty="0" err="1" smtClean="0"/>
              <a:t>tm_wday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tm_yday</a:t>
            </a:r>
            <a:r>
              <a:rPr lang="en-US" altLang="ko-KR" dirty="0" smtClean="0"/>
              <a:t>=127, </a:t>
            </a:r>
            <a:r>
              <a:rPr lang="en-US" altLang="ko-KR" dirty="0" err="1" smtClean="0"/>
              <a:t>tm_isdst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time.localtime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time.struct_time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tm_year</a:t>
            </a:r>
            <a:r>
              <a:rPr lang="en-US" altLang="ko-KR" dirty="0" smtClean="0"/>
              <a:t>=2014, </a:t>
            </a:r>
            <a:r>
              <a:rPr lang="en-US" altLang="ko-KR" dirty="0" err="1" smtClean="0"/>
              <a:t>tm_mon</a:t>
            </a:r>
            <a:r>
              <a:rPr lang="en-US" altLang="ko-KR" dirty="0" smtClean="0"/>
              <a:t>=5, </a:t>
            </a:r>
            <a:r>
              <a:rPr lang="en-US" altLang="ko-KR" dirty="0" err="1" smtClean="0"/>
              <a:t>tm_mday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tm_hour</a:t>
            </a:r>
            <a:r>
              <a:rPr lang="en-US" altLang="ko-KR" dirty="0" smtClean="0"/>
              <a:t>=15, </a:t>
            </a:r>
            <a:r>
              <a:rPr lang="en-US" altLang="ko-KR" dirty="0" err="1" smtClean="0"/>
              <a:t>tm_min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tm_sec</a:t>
            </a:r>
            <a:r>
              <a:rPr lang="en-US" altLang="ko-KR" dirty="0" smtClean="0"/>
              <a:t>=15, </a:t>
            </a:r>
            <a:r>
              <a:rPr lang="en-US" altLang="ko-KR" dirty="0" err="1" smtClean="0"/>
              <a:t>tm_wday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tm_yday</a:t>
            </a:r>
            <a:r>
              <a:rPr lang="en-US" altLang="ko-KR" dirty="0" smtClean="0"/>
              <a:t>=127, </a:t>
            </a:r>
            <a:r>
              <a:rPr lang="en-US" altLang="ko-KR" dirty="0" err="1" smtClean="0"/>
              <a:t>tm_isdst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&gt;&gt;&gt; t = </a:t>
            </a:r>
            <a:r>
              <a:rPr lang="en-US" altLang="ko-KR" dirty="0" err="1" smtClean="0"/>
              <a:t>time.gmtime</a:t>
            </a:r>
            <a:r>
              <a:rPr lang="en-US" altLang="ko-KR" dirty="0" smtClean="0"/>
              <a:t>(1234567890)</a:t>
            </a:r>
          </a:p>
          <a:p>
            <a:r>
              <a:rPr lang="en-US" altLang="ko-KR" dirty="0" smtClean="0"/>
              <a:t>&gt;&gt;&gt; t</a:t>
            </a:r>
          </a:p>
          <a:p>
            <a:r>
              <a:rPr lang="en-US" altLang="ko-KR" dirty="0" err="1" smtClean="0"/>
              <a:t>time.struct_time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tm_year</a:t>
            </a:r>
            <a:r>
              <a:rPr lang="en-US" altLang="ko-KR" dirty="0" smtClean="0"/>
              <a:t>=2009, </a:t>
            </a:r>
            <a:r>
              <a:rPr lang="en-US" altLang="ko-KR" dirty="0" err="1" smtClean="0"/>
              <a:t>tm_mon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tm_mday</a:t>
            </a:r>
            <a:r>
              <a:rPr lang="en-US" altLang="ko-KR" dirty="0" smtClean="0"/>
              <a:t>=13, </a:t>
            </a:r>
            <a:r>
              <a:rPr lang="en-US" altLang="ko-KR" dirty="0" err="1" smtClean="0"/>
              <a:t>tm_hour</a:t>
            </a:r>
            <a:r>
              <a:rPr lang="en-US" altLang="ko-KR" dirty="0" smtClean="0"/>
              <a:t>=23, </a:t>
            </a:r>
            <a:r>
              <a:rPr lang="en-US" altLang="ko-KR" dirty="0" err="1" smtClean="0"/>
              <a:t>tm_min</a:t>
            </a:r>
            <a:r>
              <a:rPr lang="en-US" altLang="ko-KR" dirty="0" smtClean="0"/>
              <a:t>=31, </a:t>
            </a:r>
            <a:r>
              <a:rPr lang="en-US" altLang="ko-KR" dirty="0" err="1" smtClean="0"/>
              <a:t>tm_sec</a:t>
            </a:r>
            <a:r>
              <a:rPr lang="en-US" altLang="ko-KR" dirty="0" smtClean="0"/>
              <a:t>=30, </a:t>
            </a:r>
            <a:r>
              <a:rPr lang="en-US" altLang="ko-KR" dirty="0" err="1" smtClean="0"/>
              <a:t>tm_wday</a:t>
            </a:r>
            <a:r>
              <a:rPr lang="en-US" altLang="ko-KR" dirty="0" smtClean="0"/>
              <a:t>=4, </a:t>
            </a:r>
            <a:r>
              <a:rPr lang="en-US" altLang="ko-KR" dirty="0" err="1" smtClean="0"/>
              <a:t>tm_yday</a:t>
            </a:r>
            <a:r>
              <a:rPr lang="en-US" altLang="ko-KR" dirty="0" smtClean="0"/>
              <a:t>=44, </a:t>
            </a:r>
            <a:r>
              <a:rPr lang="en-US" altLang="ko-KR" dirty="0" err="1" smtClean="0"/>
              <a:t>tm_isdst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t.tm_mon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t.tm_hour</a:t>
            </a:r>
            <a:endParaRPr lang="en-US" altLang="ko-KR" dirty="0" smtClean="0"/>
          </a:p>
          <a:p>
            <a:r>
              <a:rPr lang="en-US" altLang="ko-KR" dirty="0" smtClean="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날짜시간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datetime.date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일반적으로 사용되는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그레고리안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달력의 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일을 나타낸다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datetime.time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시간을 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시간대로 나타낸다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datetime.datetime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date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클래스의 조합으로 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시간대 정보를 나타낸다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datetime.timedelta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날짜 혹은 시간 사이의 기간을 표현한다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생성자와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예제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2954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r>
              <a:rPr lang="en-US" altLang="ko-KR" dirty="0" smtClean="0"/>
              <a:t>&gt;&gt;&gt; import time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(2014, 5, 3)</a:t>
            </a:r>
          </a:p>
          <a:p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(2014, 5, 3)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(2014, 1, 1)</a:t>
            </a:r>
          </a:p>
          <a:p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(2014, 1, 1)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datetime.date.today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(2014, 5, 7)</a:t>
            </a:r>
          </a:p>
          <a:p>
            <a:r>
              <a:rPr lang="en-US" altLang="ko-KR" dirty="0" smtClean="0"/>
              <a:t>&gt;&gt;&gt; d = </a:t>
            </a:r>
            <a:r>
              <a:rPr lang="en-US" altLang="ko-KR" dirty="0" err="1" smtClean="0"/>
              <a:t>datetime.date.today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d.year</a:t>
            </a:r>
            <a:endParaRPr lang="en-US" altLang="ko-KR" dirty="0" smtClean="0"/>
          </a:p>
          <a:p>
            <a:r>
              <a:rPr lang="en-US" altLang="ko-KR" dirty="0" smtClean="0"/>
              <a:t>2014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d.month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D</a:t>
            </a:r>
          </a:p>
          <a:p>
            <a:r>
              <a:rPr lang="en-US" altLang="ko-KR" dirty="0" smtClean="0"/>
              <a:t>&gt;&gt;&gt; d.max</a:t>
            </a:r>
          </a:p>
          <a:p>
            <a:r>
              <a:rPr lang="en-US" altLang="ko-KR" dirty="0" err="1" smtClean="0"/>
              <a:t>datetime.date</a:t>
            </a:r>
            <a:r>
              <a:rPr lang="en-US" altLang="ko-KR" dirty="0" smtClean="0"/>
              <a:t>(9999, 12, 31)</a:t>
            </a:r>
          </a:p>
          <a:p>
            <a:r>
              <a:rPr lang="en-US" altLang="ko-KR" dirty="0" smtClean="0"/>
              <a:t>&gt;&gt;&gt; d.min</a:t>
            </a:r>
          </a:p>
          <a:p>
            <a:r>
              <a:rPr lang="en-US" altLang="ko-KR" dirty="0" err="1" smtClean="0"/>
              <a:t>datetime.date</a:t>
            </a:r>
            <a:r>
              <a:rPr lang="en-US" altLang="ko-KR" dirty="0" smtClean="0"/>
              <a:t>(1, 1, 1)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날짜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클래스는 두 날짜 혹은 시간 사이의 기간을 표현한다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생성자에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양수는 현 시점으로부터 이후를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음수는 현 시점 이전을 나타낸다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2667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smtClean="0"/>
              <a:t>&gt;&gt;&gt; from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, date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d = </a:t>
            </a:r>
            <a:r>
              <a:rPr lang="en-US" altLang="ko-KR" dirty="0" err="1" smtClean="0"/>
              <a:t>date.today</a:t>
            </a:r>
            <a:r>
              <a:rPr lang="en-US" altLang="ko-KR" dirty="0" smtClean="0"/>
              <a:t>()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d</a:t>
            </a:r>
            <a:endParaRPr lang="ko-KR" altLang="ko-KR" dirty="0" smtClean="0"/>
          </a:p>
          <a:p>
            <a:pPr latinLnBrk="1"/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(2014, 5, 7)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td =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(days=3) ==&gt; </a:t>
            </a:r>
            <a:r>
              <a:rPr lang="en-US" altLang="ko-KR" dirty="0" err="1" smtClean="0"/>
              <a:t>timedelta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3</a:t>
            </a:r>
            <a:r>
              <a:rPr lang="ko-KR" altLang="ko-KR" dirty="0" smtClean="0"/>
              <a:t>일로 지정 </a:t>
            </a:r>
          </a:p>
          <a:p>
            <a:pPr latinLnBrk="1"/>
            <a:r>
              <a:rPr lang="en-US" altLang="ko-KR" dirty="0" smtClean="0"/>
              <a:t>&gt;&gt;&gt; d + td ==&gt; </a:t>
            </a:r>
            <a:r>
              <a:rPr lang="ko-KR" altLang="ko-KR" dirty="0" smtClean="0"/>
              <a:t>오늘부터</a:t>
            </a:r>
            <a:r>
              <a:rPr lang="en-US" altLang="ko-KR" dirty="0" smtClean="0"/>
              <a:t> 3</a:t>
            </a:r>
            <a:r>
              <a:rPr lang="ko-KR" altLang="ko-KR" dirty="0" smtClean="0"/>
              <a:t>일 후 </a:t>
            </a:r>
          </a:p>
          <a:p>
            <a:pPr latinLnBrk="1"/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(2014, 5, 10)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d - td ==&gt; </a:t>
            </a:r>
            <a:r>
              <a:rPr lang="ko-KR" altLang="ko-KR" dirty="0" smtClean="0"/>
              <a:t>오늘부터</a:t>
            </a:r>
            <a:r>
              <a:rPr lang="en-US" altLang="ko-KR" dirty="0" smtClean="0"/>
              <a:t> 3</a:t>
            </a:r>
            <a:r>
              <a:rPr lang="ko-KR" altLang="ko-KR" dirty="0" smtClean="0"/>
              <a:t>일 전 </a:t>
            </a:r>
          </a:p>
          <a:p>
            <a:pPr latinLnBrk="1"/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(2014, 5, 4)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dc = </a:t>
            </a:r>
            <a:r>
              <a:rPr lang="en-US" altLang="ko-KR" dirty="0" err="1" smtClean="0"/>
              <a:t>date.today</a:t>
            </a:r>
            <a:r>
              <a:rPr lang="en-US" altLang="ko-KR" dirty="0" smtClean="0"/>
              <a:t>()</a:t>
            </a:r>
            <a:endParaRPr lang="ko-KR" altLang="ko-KR" dirty="0" smtClean="0"/>
          </a:p>
          <a:p>
            <a:pPr latinLnBrk="1"/>
            <a:r>
              <a:rPr lang="en-US" altLang="ko-KR" dirty="0" smtClean="0"/>
              <a:t>&gt;&gt;&gt; d2 = </a:t>
            </a:r>
            <a:r>
              <a:rPr lang="en-US" altLang="ko-KR" dirty="0" err="1" smtClean="0"/>
              <a:t>d.replace</a:t>
            </a:r>
            <a:r>
              <a:rPr lang="en-US" altLang="ko-KR" dirty="0" smtClean="0"/>
              <a:t>(day=20) ==&gt;</a:t>
            </a:r>
            <a:r>
              <a:rPr lang="ko-KR" altLang="ko-KR" dirty="0" smtClean="0"/>
              <a:t>날짜만</a:t>
            </a:r>
            <a:r>
              <a:rPr lang="en-US" altLang="ko-KR" dirty="0" smtClean="0"/>
              <a:t> 20</a:t>
            </a:r>
            <a:r>
              <a:rPr lang="ko-KR" altLang="ko-KR" dirty="0" smtClean="0"/>
              <a:t>일로 변경함</a:t>
            </a:r>
          </a:p>
          <a:p>
            <a:pPr latinLnBrk="1"/>
            <a:r>
              <a:rPr lang="en-US" altLang="ko-KR" dirty="0" smtClean="0"/>
              <a:t>&gt;&gt;&gt; d2</a:t>
            </a:r>
            <a:endParaRPr lang="ko-KR" altLang="ko-KR" dirty="0" smtClean="0"/>
          </a:p>
          <a:p>
            <a:pPr latinLnBrk="1"/>
            <a:r>
              <a:rPr lang="en-US" altLang="ko-KR" dirty="0" err="1" smtClean="0"/>
              <a:t>datetime.date</a:t>
            </a:r>
            <a:r>
              <a:rPr lang="en-US" altLang="ko-KR" dirty="0" smtClean="0"/>
              <a:t>(2014, 5, 20)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1327</TotalTime>
  <Words>684</Words>
  <Application>Microsoft Office PowerPoint</Application>
  <PresentationFormat>화면 슬라이드 쇼(4:3)</PresentationFormat>
  <Paragraphs>119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11장 </vt:lpstr>
      <vt:lpstr>Module Overview</vt:lpstr>
      <vt:lpstr>Lesson 1: 날짜 처리</vt:lpstr>
      <vt:lpstr>Lesson 1: 날짜 처리</vt:lpstr>
      <vt:lpstr>Lesson 1: 날짜 처리</vt:lpstr>
      <vt:lpstr>Lesson 1: 날짜 처리</vt:lpstr>
      <vt:lpstr>Lesson 1: 날짜 처리</vt:lpstr>
      <vt:lpstr>Lesson 1: 날짜 처리</vt:lpstr>
      <vt:lpstr>Lesson 1: 날짜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88</cp:revision>
  <dcterms:created xsi:type="dcterms:W3CDTF">2013-03-04T09:54:30Z</dcterms:created>
  <dcterms:modified xsi:type="dcterms:W3CDTF">2014-11-16T23:51:34Z</dcterms:modified>
</cp:coreProperties>
</file>