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5" r:id="rId10"/>
    <p:sldId id="284" r:id="rId11"/>
    <p:sldId id="280" r:id="rId12"/>
    <p:sldId id="281" r:id="rId13"/>
  </p:sldIdLst>
  <p:sldSz cx="9144000" cy="6858000" type="screen4x3"/>
  <p:notesSz cx="6858000" cy="9144000"/>
  <p:embeddedFontLst>
    <p:embeddedFont>
      <p:font typeface="맑은 고딕" pitchFamily="50" charset="-127"/>
      <p:regular r:id="rId15"/>
      <p:bold r:id="rId16"/>
    </p:embeddedFont>
    <p:embeddedFont>
      <p:font typeface="Segoe UI" pitchFamily="34" charset="0"/>
      <p:regular r:id="rId17"/>
      <p:bold r:id="rId18"/>
      <p:italic r:id="rId19"/>
      <p:boldItalic r:id="rId20"/>
    </p:embeddedFont>
    <p:embeddedFont>
      <p:font typeface="Verdana" pitchFamily="34" charset="0"/>
      <p:regular r:id="rId21"/>
      <p:bold r:id="rId22"/>
      <p:italic r:id="rId23"/>
      <p:boldItalic r:id="rId24"/>
    </p:embeddedFon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Segoe UI Light" pitchFamily="34" charset="0"/>
      <p:regular r:id="rId29"/>
    </p:embeddedFont>
    <p:embeddedFont>
      <p:font typeface="Segoe Light" charset="0"/>
      <p:regular r:id="rId30"/>
      <p: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6" autoAdjust="0"/>
  </p:normalViewPr>
  <p:slideViewPr>
    <p:cSldViewPr>
      <p:cViewPr varScale="1">
        <p:scale>
          <a:sx n="100" d="100"/>
          <a:sy n="100" d="100"/>
        </p:scale>
        <p:origin x="-2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4033E-7478-442D-BC7F-AF0415780225}" type="datetimeFigureOut">
              <a:rPr lang="en-US" smtClean="0"/>
              <a:pPr/>
              <a:t>11/17/2014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1" y="73151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5" y="2093976"/>
            <a:ext cx="6153911" cy="660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416F8-C9BF-4985-93CB-6B1003F9D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 dirty="0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5" y="2093976"/>
            <a:ext cx="6153911" cy="66040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latin typeface="Arial"/>
                <a:ea typeface="Calibri"/>
                <a:cs typeface="Times New Roman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416F8-C9BF-4985-93CB-6B1003F9DD7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000000"/>
                </a:solidFill>
                <a:latin typeface="Arial"/>
              </a:rPr>
              <a:t>20486A</a:t>
            </a:r>
            <a:endParaRPr lang="en-US" sz="1200" b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smtClean="0">
                <a:solidFill>
                  <a:srgbClr val="336699"/>
                </a:solidFill>
                <a:latin typeface="Arial"/>
              </a:rPr>
              <a:t>02: Designing ASP.NET MVC 4 Web Applications</a:t>
            </a:r>
            <a:endParaRPr lang="en-US" sz="1200" b="1">
              <a:solidFill>
                <a:srgbClr val="336699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75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파이썬</a:t>
            </a:r>
            <a:r>
              <a:rPr lang="ko-KR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기본 과정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106782" y="2774735"/>
            <a:ext cx="5732417" cy="1129607"/>
          </a:xfrm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8400" baseline="0">
                <a:solidFill>
                  <a:schemeClr val="bg1"/>
                </a:solidFill>
                <a:latin typeface="Segoe Light" pitchFamily="34" charset="0"/>
              </a:defRPr>
            </a:lvl1pPr>
          </a:lstStyle>
          <a:p>
            <a:r>
              <a:rPr lang="en-US" dirty="0" smtClean="0"/>
              <a:t>1</a:t>
            </a:r>
            <a:r>
              <a:rPr lang="ko-KR" altLang="en-US" dirty="0" smtClean="0"/>
              <a:t>장 소개</a:t>
            </a:r>
            <a:endParaRPr lang="en-US" dirty="0"/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121297" y="3925328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106782" y="3169492"/>
            <a:ext cx="5732417" cy="340093"/>
          </a:xfrm>
        </p:spPr>
        <p:txBody>
          <a:bodyPr/>
          <a:lstStyle/>
          <a:p>
            <a:r>
              <a:rPr lang="en-US" altLang="ko-KR" sz="2600" dirty="0" smtClean="0"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2600" dirty="0" smtClean="0">
                <a:latin typeface="맑은 고딕" pitchFamily="50" charset="-127"/>
                <a:ea typeface="맑은 고딕" pitchFamily="50" charset="-127"/>
              </a:rPr>
              <a:t>장 </a:t>
            </a:r>
            <a:endParaRPr lang="en-US" sz="2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 처리</a:t>
            </a:r>
            <a:r>
              <a:rPr lang="en-US" dirty="0" smtClean="0">
                <a:latin typeface="맑은 고딕" pitchFamily="50" charset="-127"/>
                <a:ea typeface="맑은 고딕" pitchFamily="50" charset="-127"/>
              </a:rPr>
              <a:t>
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2014-10-06_09394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2590800"/>
            <a:ext cx="4122013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라인 단위로 파일 읽기와 쓰기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(2.*):  </a:t>
            </a:r>
            <a:endParaRPr lang="en-US" altLang="ko-KR" sz="280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f = open('t.txt')</a:t>
            </a:r>
          </a:p>
          <a:p>
            <a:pPr lvl="1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for line in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f.readlines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():</a:t>
            </a:r>
          </a:p>
          <a:p>
            <a:pPr lvl="1">
              <a:buNone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    print line,</a:t>
            </a:r>
          </a:p>
          <a:p>
            <a:pPr lvl="1">
              <a:buNone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aaaa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bbbb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cccc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dddd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eeee</a:t>
            </a: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라인 단위로 파일 쓰기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(2.*):  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lines = ['first line\n', 'second line\n', 'third line\n']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f = open('t1.txt', 'w')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f.writelines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(lines)</a:t>
            </a: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 처리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모드값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5800" y="1524000"/>
          <a:ext cx="7239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8800"/>
                <a:gridCol w="5410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처리 모드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‘r’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읽기 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‘w’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쓰기 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끝에 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쓰기 전용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‘r+’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읽고 쓰기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‘w+’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일고 쓰기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기존 파일 삭제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‘a+’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파일 끝에 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읽기도 가능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rb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 파일 읽기 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wb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 파일 쓰기 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‘</a:t>
                      </a:r>
                      <a:r>
                        <a:rPr lang="en-US" altLang="ko-KR" dirty="0" err="1" smtClean="0"/>
                        <a:t>ab</a:t>
                      </a:r>
                      <a:r>
                        <a:rPr lang="en-US" altLang="ko-KR" dirty="0" smtClean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이진 파일 끝에 추가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쓰기 전용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 입출력 기능을 이용해서 파일을 생성하거나 기존 파일을 관리할 수 있다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from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os.path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import *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실행하고 사용한다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abspath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(‘</a:t>
            </a: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tmp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’)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현재 경로를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prefix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로 해서 입력 받은 경로를 절대 경로로 바꿔서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os.path.basename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경로의 기본 이름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(base name)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os.path.exists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경로가 존재하면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True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를 리턴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함수들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vl="2">
              <a:buFont typeface="Wingdings" pitchFamily="2" charset="2"/>
              <a:buChar char="v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os.path.getctime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경로에 대한 생성 시간을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os.path.getsize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입력 받은 경로에 대한 바이트 단위의 파일크기를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os.path.join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(path1[, path2[, …]])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형식에 맞게 입력 받은 경로를 연결한다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sz="2400" dirty="0" err="1" smtClean="0">
                <a:latin typeface="맑은 고딕" pitchFamily="50" charset="-127"/>
                <a:ea typeface="맑은 고딕" pitchFamily="50" charset="-127"/>
              </a:rPr>
              <a:t>os.path.normpath</a:t>
            </a:r>
            <a:r>
              <a:rPr lang="en-US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OS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에 맞게 입력받은 경로의 문자열을 정규화 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6858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결과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1">
              <a:buFont typeface="Wingdings" pitchFamily="2" charset="2"/>
              <a:buChar char="v"/>
            </a:pPr>
            <a:endParaRPr lang="en-US" altLang="ko-KR" sz="2800" dirty="0" smtClean="0">
              <a:latin typeface="맑은 고딕" pitchFamily="50" charset="-127"/>
              <a:ea typeface="맑은 고딕" pitchFamily="50" charset="-127"/>
            </a:endParaRP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1133356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from </a:t>
            </a:r>
            <a:r>
              <a:rPr lang="en-US" altLang="ko-KR" dirty="0" err="1" smtClean="0"/>
              <a:t>os.path</a:t>
            </a:r>
            <a:r>
              <a:rPr lang="en-US" altLang="ko-KR" dirty="0" smtClean="0"/>
              <a:t> import *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abspath</a:t>
            </a:r>
            <a:r>
              <a:rPr lang="en-US" altLang="ko-KR" dirty="0" smtClean="0"/>
              <a:t>('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')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입력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받은 경로를 </a:t>
            </a:r>
            <a:r>
              <a:rPr lang="en-US" altLang="ko-KR" dirty="0" smtClean="0">
                <a:sym typeface="Wingdings" pitchFamily="2" charset="2"/>
              </a:rPr>
              <a:t>Prefix</a:t>
            </a:r>
            <a:r>
              <a:rPr lang="ko-KR" altLang="en-US" dirty="0" smtClean="0">
                <a:sym typeface="Wingdings" pitchFamily="2" charset="2"/>
              </a:rPr>
              <a:t>로 해서 절대 경로로 변환해서 </a:t>
            </a:r>
            <a:r>
              <a:rPr lang="ko-KR" altLang="en-US" dirty="0" err="1" smtClean="0">
                <a:sym typeface="Wingdings" pitchFamily="2" charset="2"/>
              </a:rPr>
              <a:t>리턴한다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'C:\\Python33\\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('c:\\python33\\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')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입력받은</a:t>
            </a:r>
            <a:r>
              <a:rPr lang="ko-KR" altLang="en-US" dirty="0" smtClean="0">
                <a:sym typeface="Wingdings" pitchFamily="2" charset="2"/>
              </a:rPr>
              <a:t> 경로의 기본 이름을 반환한다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en-US" altLang="ko-KR" dirty="0" err="1" smtClean="0">
                <a:sym typeface="Wingdings" pitchFamily="2" charset="2"/>
              </a:rPr>
              <a:t>abspath</a:t>
            </a:r>
            <a:r>
              <a:rPr lang="en-US" altLang="ko-KR" dirty="0" smtClean="0">
                <a:sym typeface="Wingdings" pitchFamily="2" charset="2"/>
              </a:rPr>
              <a:t>()</a:t>
            </a:r>
            <a:r>
              <a:rPr lang="ko-KR" altLang="en-US" dirty="0" smtClean="0">
                <a:sym typeface="Wingdings" pitchFamily="2" charset="2"/>
              </a:rPr>
              <a:t>함수와 반대되는 기능을 수행한다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'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basename</a:t>
            </a:r>
            <a:r>
              <a:rPr lang="en-US" altLang="ko-KR" dirty="0" smtClean="0"/>
              <a:t>('c:\\python33\\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\\test.txt')</a:t>
            </a:r>
          </a:p>
          <a:p>
            <a:r>
              <a:rPr lang="en-US" altLang="ko-KR" dirty="0" smtClean="0"/>
              <a:t>'test.txt'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commonprefix</a:t>
            </a:r>
            <a:r>
              <a:rPr lang="en-US" altLang="ko-KR" dirty="0" smtClean="0"/>
              <a:t>(['c:\\python33\\lib', 'c:\\python33\tools', 'c:\\python33']) </a:t>
            </a:r>
            <a:r>
              <a:rPr lang="en-US" altLang="ko-KR" dirty="0" smtClean="0">
                <a:sym typeface="Wingdings" pitchFamily="2" charset="2"/>
              </a:rPr>
              <a:t></a:t>
            </a:r>
            <a:r>
              <a:rPr lang="ko-KR" altLang="en-US" dirty="0" smtClean="0">
                <a:sym typeface="Wingdings" pitchFamily="2" charset="2"/>
              </a:rPr>
              <a:t>공통적인 </a:t>
            </a:r>
            <a:r>
              <a:rPr lang="en-US" altLang="ko-KR" dirty="0" smtClean="0">
                <a:sym typeface="Wingdings" pitchFamily="2" charset="2"/>
              </a:rPr>
              <a:t>prefix</a:t>
            </a:r>
            <a:r>
              <a:rPr lang="ko-KR" altLang="en-US" dirty="0" smtClean="0">
                <a:sym typeface="Wingdings" pitchFamily="2" charset="2"/>
              </a:rPr>
              <a:t>를 추출해서 반환한다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endParaRPr lang="en-US" altLang="ko-KR" dirty="0" smtClean="0"/>
          </a:p>
          <a:p>
            <a:r>
              <a:rPr lang="en-US" altLang="ko-KR" dirty="0" smtClean="0"/>
              <a:t>'c:\\python33'</a:t>
            </a:r>
          </a:p>
          <a:p>
            <a:r>
              <a:rPr lang="en-US" altLang="ko-KR" dirty="0" smtClean="0"/>
              <a:t>&gt;&gt;&gt; exists('c:\\python33\\</a:t>
            </a:r>
            <a:r>
              <a:rPr lang="en-US" altLang="ko-KR" dirty="0" err="1" smtClean="0"/>
              <a:t>tmp</a:t>
            </a:r>
            <a:r>
              <a:rPr lang="en-US" altLang="ko-KR" dirty="0" smtClean="0"/>
              <a:t>')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err="1" smtClean="0">
                <a:sym typeface="Wingdings" pitchFamily="2" charset="2"/>
              </a:rPr>
              <a:t>입력받은</a:t>
            </a:r>
            <a:r>
              <a:rPr lang="ko-KR" altLang="en-US" dirty="0" smtClean="0">
                <a:sym typeface="Wingdings" pitchFamily="2" charset="2"/>
              </a:rPr>
              <a:t> 경로가 존재하면 </a:t>
            </a:r>
            <a:r>
              <a:rPr lang="en-US" altLang="ko-KR" dirty="0" smtClean="0">
                <a:sym typeface="Wingdings" pitchFamily="2" charset="2"/>
              </a:rPr>
              <a:t>true </a:t>
            </a:r>
            <a:r>
              <a:rPr lang="ko-KR" altLang="en-US" dirty="0" smtClean="0">
                <a:sym typeface="Wingdings" pitchFamily="2" charset="2"/>
              </a:rPr>
              <a:t>리턴</a:t>
            </a:r>
            <a:endParaRPr lang="en-US" altLang="ko-KR" dirty="0" smtClean="0"/>
          </a:p>
          <a:p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&gt;&gt;&gt; exists('c:\\python33')</a:t>
            </a:r>
          </a:p>
          <a:p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getsize</a:t>
            </a:r>
            <a:r>
              <a:rPr lang="en-US" altLang="ko-KR" dirty="0" smtClean="0"/>
              <a:t>('c:\\python33\\python.exe')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바이트 단위의 </a:t>
            </a:r>
            <a:r>
              <a:rPr lang="ko-KR" altLang="en-US" dirty="0" err="1" smtClean="0">
                <a:sym typeface="Wingdings" pitchFamily="2" charset="2"/>
              </a:rPr>
              <a:t>파일크기리턴</a:t>
            </a:r>
            <a:endParaRPr lang="en-US" altLang="ko-KR" dirty="0" smtClean="0"/>
          </a:p>
          <a:p>
            <a:r>
              <a:rPr lang="en-US" altLang="ko-KR" dirty="0" smtClean="0"/>
              <a:t>26624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isfile</a:t>
            </a:r>
            <a:r>
              <a:rPr lang="en-US" altLang="ko-KR" dirty="0" smtClean="0"/>
              <a:t>('c:\\python33\\python.exe') </a:t>
            </a:r>
            <a:r>
              <a:rPr lang="en-US" altLang="ko-KR" dirty="0" smtClean="0">
                <a:sym typeface="Wingdings" pitchFamily="2" charset="2"/>
              </a:rPr>
              <a:t> </a:t>
            </a:r>
            <a:r>
              <a:rPr lang="ko-KR" altLang="en-US" dirty="0" smtClean="0">
                <a:sym typeface="Wingdings" pitchFamily="2" charset="2"/>
              </a:rPr>
              <a:t>경로가 파일인지 여부를 리턴</a:t>
            </a:r>
            <a:endParaRPr lang="en-US" altLang="ko-KR" dirty="0" smtClean="0"/>
          </a:p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glob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모듈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윈도우의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dir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명령이나 </a:t>
            </a:r>
            <a:r>
              <a:rPr lang="ko-KR" altLang="en-US" sz="2800" dirty="0" err="1" smtClean="0">
                <a:latin typeface="맑은 고딕" pitchFamily="50" charset="-127"/>
                <a:ea typeface="맑은 고딕" pitchFamily="50" charset="-127"/>
              </a:rPr>
              <a:t>리눅스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 의 </a:t>
            </a:r>
            <a:r>
              <a:rPr lang="en-US" altLang="ko-KR" sz="2800" dirty="0" err="1" smtClean="0">
                <a:latin typeface="맑은 고딕" pitchFamily="50" charset="-127"/>
                <a:ea typeface="맑은 고딕" pitchFamily="50" charset="-127"/>
              </a:rPr>
              <a:t>ls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명령어와 유수한 기능을 제공한다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glob.glob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(path) :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경로에 대응되는 모든 파일 및 </a:t>
            </a:r>
            <a:r>
              <a:rPr lang="ko-KR" altLang="en-US" sz="2400" dirty="0" err="1" smtClean="0">
                <a:latin typeface="맑은 고딕" pitchFamily="50" charset="-127"/>
                <a:ea typeface="맑은 고딕" pitchFamily="50" charset="-127"/>
              </a:rPr>
              <a:t>디렉토리의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 리스트를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glob.iglob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(path) : glob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과 동일한 동작을 수행하지만 리스트로 결과를 반환하는 것이 아니라 이터레이터를 반환한다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실행 예제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200" y="12954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glob.glob</a:t>
            </a:r>
            <a:r>
              <a:rPr lang="en-US" altLang="ko-KR" dirty="0" smtClean="0"/>
              <a:t>('canon[0-9].*')</a:t>
            </a:r>
          </a:p>
          <a:p>
            <a:r>
              <a:rPr lang="en-US" altLang="ko-KR" dirty="0" smtClean="0"/>
              <a:t>[]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glob.glob</a:t>
            </a:r>
            <a:r>
              <a:rPr lang="en-US" altLang="ko-KR" dirty="0" smtClean="0"/>
              <a:t>('*.exe')</a:t>
            </a:r>
          </a:p>
          <a:p>
            <a:r>
              <a:rPr lang="en-US" altLang="ko-KR" dirty="0" smtClean="0"/>
              <a:t>['python.exe', 'pythonw.exe', 'Removematplotlib.exe', 'Removenumpy.exe', 'Removescipy_umfpack.exe', 'w9xpopen.exe']</a:t>
            </a:r>
          </a:p>
          <a:p>
            <a:r>
              <a:rPr lang="en-US" altLang="ko-KR" dirty="0" smtClean="0"/>
              <a:t>&gt;&gt;&gt; </a:t>
            </a:r>
            <a:r>
              <a:rPr lang="en-US" altLang="ko-KR" dirty="0" err="1" smtClean="0"/>
              <a:t>glob.iglob</a:t>
            </a:r>
            <a:r>
              <a:rPr lang="en-US" altLang="ko-KR" dirty="0" smtClean="0"/>
              <a:t>('*')</a:t>
            </a:r>
          </a:p>
          <a:p>
            <a:r>
              <a:rPr lang="en-US" altLang="ko-KR" dirty="0" smtClean="0"/>
              <a:t>&lt;generator object </a:t>
            </a:r>
            <a:r>
              <a:rPr lang="en-US" altLang="ko-KR" dirty="0" err="1" smtClean="0"/>
              <a:t>iglob</a:t>
            </a:r>
            <a:r>
              <a:rPr lang="en-US" altLang="ko-KR" dirty="0" smtClean="0"/>
              <a:t> at 0x024EC800&gt;</a:t>
            </a:r>
          </a:p>
          <a:p>
            <a:r>
              <a:rPr lang="en-US" altLang="ko-KR" dirty="0" smtClean="0"/>
              <a:t>&gt;&gt;&gt;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glob.iglob</a:t>
            </a:r>
            <a:r>
              <a:rPr lang="en-US" altLang="ko-KR" dirty="0" smtClean="0"/>
              <a:t>('*'):</a:t>
            </a:r>
          </a:p>
          <a:p>
            <a:r>
              <a:rPr lang="en-US" altLang="ko-KR" dirty="0" smtClean="0"/>
              <a:t>	print(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 smtClean="0"/>
              <a:t>aa.py</a:t>
            </a:r>
          </a:p>
          <a:p>
            <a:r>
              <a:rPr lang="en-US" altLang="ko-KR" dirty="0" smtClean="0"/>
              <a:t>bbb.py</a:t>
            </a:r>
          </a:p>
          <a:p>
            <a:r>
              <a:rPr lang="en-US" altLang="ko-KR" dirty="0" smtClean="0"/>
              <a:t>colors</a:t>
            </a:r>
          </a:p>
          <a:p>
            <a:r>
              <a:rPr lang="en-US" altLang="ko-KR" dirty="0" smtClean="0"/>
              <a:t>commit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tree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예제 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: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1000" y="12954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import glob, </a:t>
            </a:r>
            <a:r>
              <a:rPr lang="en-US" altLang="ko-KR" dirty="0" err="1" smtClean="0"/>
              <a:t>os.path</a:t>
            </a:r>
            <a:endParaRPr lang="en-US" altLang="ko-KR" dirty="0" smtClean="0"/>
          </a:p>
          <a:p>
            <a:r>
              <a:rPr lang="en-US" altLang="ko-KR" dirty="0" err="1" smtClean="0"/>
              <a:t>ndir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nfile</a:t>
            </a:r>
            <a:r>
              <a:rPr lang="en-US" altLang="ko-KR" dirty="0" smtClean="0"/>
              <a:t> = 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def traverse(dir, depth):</a:t>
            </a:r>
          </a:p>
          <a:p>
            <a:r>
              <a:rPr lang="en-US" altLang="ko-KR" dirty="0" smtClean="0"/>
              <a:t>	global </a:t>
            </a:r>
            <a:r>
              <a:rPr lang="en-US" altLang="ko-KR" dirty="0" err="1" smtClean="0"/>
              <a:t>ndir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nfile</a:t>
            </a:r>
            <a:endParaRPr lang="en-US" altLang="ko-KR" dirty="0" smtClean="0"/>
          </a:p>
          <a:p>
            <a:r>
              <a:rPr lang="en-US" altLang="ko-KR" dirty="0" smtClean="0"/>
              <a:t>	for 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glob.glob</a:t>
            </a:r>
            <a:r>
              <a:rPr lang="en-US" altLang="ko-KR" dirty="0" smtClean="0"/>
              <a:t>(dir + '/*'):</a:t>
            </a:r>
          </a:p>
          <a:p>
            <a:r>
              <a:rPr lang="en-US" altLang="ko-KR" dirty="0" smtClean="0"/>
              <a:t>		if depth == 0:</a:t>
            </a:r>
          </a:p>
          <a:p>
            <a:r>
              <a:rPr lang="en-US" altLang="ko-KR" dirty="0" smtClean="0"/>
              <a:t>			prefix = '|-'</a:t>
            </a:r>
          </a:p>
          <a:p>
            <a:r>
              <a:rPr lang="en-US" altLang="ko-KR" dirty="0" smtClean="0"/>
              <a:t>		else:</a:t>
            </a:r>
          </a:p>
          <a:p>
            <a:r>
              <a:rPr lang="en-US" altLang="ko-KR" dirty="0" smtClean="0"/>
              <a:t>			prefix = '|' + '   ' * depth + '|-'</a:t>
            </a:r>
          </a:p>
          <a:p>
            <a:r>
              <a:rPr lang="en-US" altLang="ko-KR" dirty="0" smtClean="0"/>
              <a:t>		if </a:t>
            </a:r>
            <a:r>
              <a:rPr lang="en-US" altLang="ko-KR" dirty="0" err="1" smtClean="0"/>
              <a:t>os.path.isdir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ndir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			print(prefix + </a:t>
            </a:r>
            <a:r>
              <a:rPr lang="en-US" altLang="ko-KR" dirty="0" err="1" smtClean="0"/>
              <a:t>os.path.basename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			traverse(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, depth + 1)</a:t>
            </a:r>
          </a:p>
          <a:p>
            <a:r>
              <a:rPr lang="en-US" altLang="ko-KR" dirty="0" smtClean="0"/>
              <a:t>		</a:t>
            </a:r>
            <a:r>
              <a:rPr lang="en-US" altLang="ko-KR" dirty="0" err="1" smtClean="0"/>
              <a:t>elif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os.path.isfile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):</a:t>
            </a:r>
          </a:p>
          <a:p>
            <a:r>
              <a:rPr lang="en-US" altLang="ko-KR" dirty="0" smtClean="0"/>
              <a:t>			</a:t>
            </a:r>
            <a:r>
              <a:rPr lang="en-US" altLang="ko-KR" dirty="0" err="1" smtClean="0"/>
              <a:t>nfile</a:t>
            </a:r>
            <a:r>
              <a:rPr lang="en-US" altLang="ko-KR" dirty="0" smtClean="0"/>
              <a:t> += 1</a:t>
            </a:r>
          </a:p>
          <a:p>
            <a:r>
              <a:rPr lang="en-US" altLang="ko-KR" dirty="0" smtClean="0"/>
              <a:t>			print(prefix + </a:t>
            </a:r>
            <a:r>
              <a:rPr lang="en-US" altLang="ko-KR" dirty="0" err="1" smtClean="0"/>
              <a:t>os.path.basename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obj</a:t>
            </a:r>
            <a:r>
              <a:rPr lang="en-US" altLang="ko-KR" dirty="0" smtClean="0"/>
              <a:t>))</a:t>
            </a:r>
          </a:p>
          <a:p>
            <a:r>
              <a:rPr lang="en-US" altLang="ko-KR" dirty="0" smtClean="0"/>
              <a:t>		, 'files')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 쓰기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(2.*):  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 = file('t.txt', 'w')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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파일 이름과 모드 값을 받는다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f.write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("""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aaaa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bbbb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cccc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dddd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eeee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""")</a:t>
            </a:r>
          </a:p>
          <a:p>
            <a:pPr lvl="1">
              <a:buNone/>
            </a:pP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>
              <a:buNone/>
            </a:pP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f.close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1: </a:t>
            </a:r>
            <a:r>
              <a:rPr lang="ko-KR" altLang="en-US" dirty="0" smtClean="0"/>
              <a:t>파일 처리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19156" cy="5147356"/>
          </a:xfrm>
        </p:spPr>
        <p:txBody>
          <a:bodyPr/>
          <a:lstStyle/>
          <a:p>
            <a:pPr lvl="1">
              <a:buFont typeface="Wingdings" pitchFamily="2" charset="2"/>
              <a:buChar char="v"/>
            </a:pP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smtClean="0">
                <a:latin typeface="맑은 고딕" pitchFamily="50" charset="-127"/>
                <a:ea typeface="맑은 고딕" pitchFamily="50" charset="-127"/>
              </a:rPr>
              <a:t>파일 읽기</a:t>
            </a:r>
            <a:r>
              <a:rPr lang="en-US" altLang="ko-KR" sz="2800" dirty="0" smtClean="0">
                <a:latin typeface="맑은 고딕" pitchFamily="50" charset="-127"/>
                <a:ea typeface="맑은 고딕" pitchFamily="50" charset="-127"/>
              </a:rPr>
              <a:t>(2.*):  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 = file('t.txt‘)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 =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f.read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lvl="1"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print s </a:t>
            </a:r>
          </a:p>
          <a:p>
            <a:pPr lvl="2">
              <a:buFont typeface="Wingdings" pitchFamily="2" charset="2"/>
              <a:buChar char="Ø"/>
            </a:pPr>
            <a:endParaRPr lang="en-US" sz="2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1381</TotalTime>
  <Words>747</Words>
  <Application>Microsoft Office PowerPoint</Application>
  <PresentationFormat>화면 슬라이드 쇼(4:3)</PresentationFormat>
  <Paragraphs>178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굴림</vt:lpstr>
      <vt:lpstr>Arial</vt:lpstr>
      <vt:lpstr>맑은 고딕</vt:lpstr>
      <vt:lpstr>Segoe UI</vt:lpstr>
      <vt:lpstr>Wingdings</vt:lpstr>
      <vt:lpstr>Verdana</vt:lpstr>
      <vt:lpstr>Calibri</vt:lpstr>
      <vt:lpstr>Times New Roman</vt:lpstr>
      <vt:lpstr>Segoe UI Light</vt:lpstr>
      <vt:lpstr>Segoe Light</vt:lpstr>
      <vt:lpstr>Presentation1</vt:lpstr>
      <vt:lpstr>13장 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  <vt:lpstr>Lesson 1: 파일 처리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Module02</dc:title>
  <dc:creator>karthi</dc:creator>
  <cp:lastModifiedBy>jonathan</cp:lastModifiedBy>
  <cp:revision>99</cp:revision>
  <dcterms:created xsi:type="dcterms:W3CDTF">2013-03-04T09:54:30Z</dcterms:created>
  <dcterms:modified xsi:type="dcterms:W3CDTF">2014-11-16T23:51:52Z</dcterms:modified>
</cp:coreProperties>
</file>