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2" r:id="rId4"/>
    <p:sldId id="273" r:id="rId5"/>
    <p:sldId id="274" r:id="rId6"/>
    <p:sldId id="275" r:id="rId7"/>
    <p:sldId id="277" r:id="rId8"/>
    <p:sldId id="276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7099300" cy="10234613"/>
  <p:embeddedFontLst>
    <p:embeddedFont>
      <p:font typeface="맑은 고딕" pitchFamily="50" charset="-127"/>
      <p:regular r:id="rId16"/>
      <p:bold r:id="rId17"/>
    </p:embeddedFont>
    <p:embeddedFont>
      <p:font typeface="Segoe UI" pitchFamily="34" charset="0"/>
      <p:regular r:id="rId18"/>
      <p:bold r:id="rId19"/>
      <p:italic r:id="rId20"/>
      <p:boldItalic r:id="rId21"/>
    </p:embeddedFon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Segoe UI Light" pitchFamily="34" charset="0"/>
      <p:regular r:id="rId30"/>
    </p:embeddedFont>
    <p:embeddedFont>
      <p:font typeface="Segoe Light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3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73563" y="82550"/>
            <a:ext cx="2762250" cy="2071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1835" y="2343726"/>
            <a:ext cx="6370437" cy="739166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5"/>
            <a:ext cx="6370437" cy="7391665"/>
          </a:xfrm>
        </p:spPr>
        <p:txBody>
          <a:bodyPr>
            <a:noAutofit/>
          </a:bodyPr>
          <a:lstStyle/>
          <a:p>
            <a:endParaRPr lang="en-US" sz="11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운영체제 관련 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15240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queue</a:t>
            </a:r>
          </a:p>
          <a:p>
            <a:r>
              <a:rPr lang="en-US" altLang="ko-KR" dirty="0" smtClean="0"/>
              <a:t>&gt;&gt;&gt; q = </a:t>
            </a:r>
            <a:r>
              <a:rPr lang="en-US" altLang="ko-KR" dirty="0" err="1" smtClean="0"/>
              <a:t>queue.Queue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q.put</a:t>
            </a:r>
            <a:r>
              <a:rPr lang="en-US" altLang="ko-KR" dirty="0" smtClean="0"/>
              <a:t>("apple")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q.put</a:t>
            </a:r>
            <a:r>
              <a:rPr lang="en-US" altLang="ko-KR" dirty="0" smtClean="0"/>
              <a:t>("banana")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q.put</a:t>
            </a:r>
            <a:r>
              <a:rPr lang="en-US" altLang="ko-KR" dirty="0" smtClean="0"/>
              <a:t>(10)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q.qsize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q.get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'apple'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q.get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'banana'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q.qsize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이번에는 큐를 사용하는 함수를 하나 생성해서 입출력 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5800" y="19050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queue</a:t>
            </a:r>
          </a:p>
          <a:p>
            <a:r>
              <a:rPr lang="en-US" altLang="ko-KR" dirty="0" smtClean="0"/>
              <a:t>&gt;&gt;&gt; q = </a:t>
            </a:r>
            <a:r>
              <a:rPr lang="en-US" altLang="ko-KR" dirty="0" err="1" smtClean="0"/>
              <a:t>queue.Queue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q.put</a:t>
            </a:r>
            <a:r>
              <a:rPr lang="en-US" altLang="ko-KR" dirty="0" smtClean="0"/>
              <a:t>("apple")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q.put</a:t>
            </a:r>
            <a:r>
              <a:rPr lang="en-US" altLang="ko-KR" dirty="0" smtClean="0"/>
              <a:t>("banana")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q.put</a:t>
            </a:r>
            <a:r>
              <a:rPr lang="en-US" altLang="ko-KR" dirty="0" smtClean="0"/>
              <a:t>(10)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q.qsize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q.get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'apple'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q.get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'banana'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q.qsize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weakref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weakref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객체를 생성하면 참조 카운트가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이 되고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참조 카운트가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이 되면 객체를 메모리에서 소멸시킨다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그러나 약한 참조는 변수가 객체를 참조할 때 참조 카운터를 증가 시키지 않고 참조하는 객체를 얻을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class weakref.ref(object[, callback])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객체에 대한 약한 참조 객체를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weakref.proxy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(object[, callback])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객체에 대한 약한 참조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프록시를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생성한다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weakref.getweakrefcount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(object)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객체에 대한 약한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카운터를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weakref.getweakrefs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(object)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약한 참조 객체와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프록시를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리스트로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weakref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약한 참조 객체를 생성해 그에 대한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참조를 변수에 할당하는 예제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" y="19812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</a:t>
            </a:r>
            <a:r>
              <a:rPr lang="en-US" altLang="ko-KR" dirty="0" err="1" smtClean="0"/>
              <a:t>weakref</a:t>
            </a:r>
            <a:endParaRPr lang="en-US" altLang="ko-KR" dirty="0" smtClean="0"/>
          </a:p>
          <a:p>
            <a:r>
              <a:rPr lang="en-US" altLang="ko-KR" dirty="0" smtClean="0"/>
              <a:t>&gt;&gt;&gt; class Apple:</a:t>
            </a:r>
          </a:p>
          <a:p>
            <a:r>
              <a:rPr lang="en-US" altLang="ko-KR" dirty="0" smtClean="0"/>
              <a:t>	pass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a = Apple()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a.color</a:t>
            </a:r>
            <a:r>
              <a:rPr lang="en-US" altLang="ko-KR" dirty="0" smtClean="0"/>
              <a:t> = "red"</a:t>
            </a:r>
          </a:p>
          <a:p>
            <a:r>
              <a:rPr lang="en-US" altLang="ko-KR" dirty="0" smtClean="0"/>
              <a:t>&gt;&gt;&gt; r = weakref.ref(a)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약한 참조 객체 생성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ref_a</a:t>
            </a:r>
            <a:r>
              <a:rPr lang="en-US" altLang="ko-KR" dirty="0" smtClean="0"/>
              <a:t> = r()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원본 객체의 참조 생성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a.color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두 값이 모두 동일하며 같은 객체를 나타냄 </a:t>
            </a:r>
            <a:endParaRPr lang="en-US" altLang="ko-KR" dirty="0" smtClean="0"/>
          </a:p>
          <a:p>
            <a:r>
              <a:rPr lang="en-US" altLang="ko-KR" dirty="0" smtClean="0"/>
              <a:t>'red'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ref_a.color</a:t>
            </a:r>
            <a:endParaRPr lang="en-US" altLang="ko-KR" dirty="0" smtClean="0"/>
          </a:p>
          <a:p>
            <a:r>
              <a:rPr lang="en-US" altLang="ko-KR" dirty="0" smtClean="0"/>
              <a:t>'red'</a:t>
            </a:r>
          </a:p>
          <a:p>
            <a:r>
              <a:rPr lang="en-US" altLang="ko-KR" dirty="0" smtClean="0"/>
              <a:t>&gt;&gt;&gt; a is </a:t>
            </a:r>
            <a:r>
              <a:rPr lang="en-US" altLang="ko-KR" dirty="0" err="1" smtClean="0"/>
              <a:t>ref_a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두 객체는 동일 </a:t>
            </a:r>
            <a:endParaRPr lang="en-US" altLang="ko-KR" dirty="0" smtClean="0"/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del a, </a:t>
            </a:r>
            <a:r>
              <a:rPr lang="en-US" altLang="ko-KR" dirty="0" err="1" smtClean="0"/>
              <a:t>ref_a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참조하는 변수 삭제 </a:t>
            </a:r>
            <a:endParaRPr lang="en-US" altLang="ko-KR" dirty="0" smtClean="0"/>
          </a:p>
          <a:p>
            <a:r>
              <a:rPr lang="en-US" altLang="ko-KR" dirty="0" smtClean="0"/>
              <a:t>&gt;&gt;&gt; r()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원본 객체가 삭제되면 </a:t>
            </a:r>
            <a:r>
              <a:rPr lang="en-US" altLang="ko-KR" dirty="0" smtClean="0">
                <a:sym typeface="Wingdings" pitchFamily="2" charset="2"/>
              </a:rPr>
              <a:t>None</a:t>
            </a:r>
            <a:r>
              <a:rPr lang="ko-KR" altLang="en-US" dirty="0" smtClean="0">
                <a:sym typeface="Wingdings" pitchFamily="2" charset="2"/>
              </a:rPr>
              <a:t>를 반환함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sys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threading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queue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sys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우리가 프로그래밍하는 환경은 항상 운영체제 위에 존재한다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운영체제에서 제공되는 기본적인 기능을 살펴본다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sys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sys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sys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모듈은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인터프리터와 관련된 정보와 기능을 제공하는 모듈이다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sys.argv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스크립트로 넘어온 인자의 리스트이다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sys.exc_info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현재 발생한 예외 정보를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sys.prefix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sys.executable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설치된 경로와 실행 파일을 나타낸다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sys.getrefcount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(object)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카운트 값을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sys.getdefaultencoding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현재 사용중인 기본 문자열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인코딩을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sys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sys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sys.exc_info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(None, None, None)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sys.prefix</a:t>
            </a:r>
            <a:endParaRPr lang="en-US" altLang="ko-KR" dirty="0" smtClean="0"/>
          </a:p>
          <a:p>
            <a:r>
              <a:rPr lang="en-US" altLang="ko-KR" dirty="0" smtClean="0"/>
              <a:t>'C:\\Python33'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sys.exec_prefix</a:t>
            </a:r>
            <a:endParaRPr lang="en-US" altLang="ko-KR" dirty="0" smtClean="0"/>
          </a:p>
          <a:p>
            <a:r>
              <a:rPr lang="en-US" altLang="ko-KR" dirty="0" smtClean="0"/>
              <a:t>'C:\\Python33'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sys.executable</a:t>
            </a:r>
            <a:endParaRPr lang="en-US" altLang="ko-KR" dirty="0" smtClean="0"/>
          </a:p>
          <a:p>
            <a:r>
              <a:rPr lang="en-US" altLang="ko-KR" dirty="0" smtClean="0"/>
              <a:t>'C:\\Python33\\pythonw.exe'</a:t>
            </a:r>
          </a:p>
          <a:p>
            <a:r>
              <a:rPr lang="en-US" altLang="ko-KR" dirty="0" smtClean="0"/>
              <a:t>&gt;&gt;&gt; t = "test </a:t>
            </a:r>
            <a:r>
              <a:rPr lang="en-US" altLang="ko-KR" dirty="0" err="1" smtClean="0"/>
              <a:t>refcount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sys.getrefcount</a:t>
            </a:r>
            <a:r>
              <a:rPr lang="en-US" altLang="ko-KR" dirty="0" smtClean="0"/>
              <a:t>(t)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&gt;&gt;&gt; t1 = t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sys.getrefcount</a:t>
            </a:r>
            <a:r>
              <a:rPr lang="en-US" altLang="ko-KR" dirty="0" smtClean="0"/>
              <a:t>(t)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sys.getwindowsversion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sys.getwindowsversion</a:t>
            </a:r>
            <a:r>
              <a:rPr lang="en-US" altLang="ko-KR" dirty="0" smtClean="0"/>
              <a:t>(major=6, minor=1, build=7601, platform=2, </a:t>
            </a:r>
            <a:r>
              <a:rPr lang="en-US" altLang="ko-KR" dirty="0" err="1" smtClean="0"/>
              <a:t>service_pack</a:t>
            </a:r>
            <a:r>
              <a:rPr lang="en-US" altLang="ko-KR" dirty="0" smtClean="0"/>
              <a:t>='Service Pack 1‘)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threading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4582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 threading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쓰레드는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프로세스 내에서 진행되는 하나의 실행 단위를 말한다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에서는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threading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이라는 멀티쓰레드 기능을 지원하는 모듈이 제공된다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쓰레드를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사용하려면 일반적으로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threading.Thread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상속받은 클래스 객체를 생성해서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 err="1" smtClean="0">
                <a:latin typeface="맑은 고딕" pitchFamily="50" charset="-127"/>
                <a:ea typeface="맑은 고딕" pitchFamily="50" charset="-127"/>
              </a:rPr>
              <a:t>Thread.start</a:t>
            </a: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쓰레드를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시작할 때 사용한다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 err="1" smtClean="0">
                <a:latin typeface="맑은 고딕" pitchFamily="50" charset="-127"/>
                <a:ea typeface="맑은 고딕" pitchFamily="50" charset="-127"/>
              </a:rPr>
              <a:t>Thread.run</a:t>
            </a: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쓰레드의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주요 동작을 정의한다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 err="1" smtClean="0">
                <a:latin typeface="맑은 고딕" pitchFamily="50" charset="-127"/>
                <a:ea typeface="맑은 고딕" pitchFamily="50" charset="-127"/>
              </a:rPr>
              <a:t>Thread.join</a:t>
            </a: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([timeout]) :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쓰레드가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종료되기를 기다린다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sz="2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threading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119156" cy="5147356"/>
          </a:xfrm>
        </p:spPr>
        <p:txBody>
          <a:bodyPr/>
          <a:lstStyle/>
          <a:p>
            <a:pPr lvl="2">
              <a:buFont typeface="Wingdings" pitchFamily="2" charset="2"/>
              <a:buChar char="Ø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Lock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하나의 프로세스에서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 이상의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쓰레드가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동시에 실행되는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쓰레드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간에 프로세스 공간의 메모리를 공유한다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때의 경쟁 상태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(race condition)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방지하기 위해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Lock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이라는 동기화 객체를 지원한다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locked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unlocked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가지 상태가 있음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Font typeface="Wingdings" pitchFamily="2" charset="2"/>
              <a:buChar char="Ø"/>
            </a:pP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acquire()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release()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가지 함수가 제공됨 </a:t>
            </a:r>
            <a:endParaRPr lang="en-US" sz="2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threading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블록을 잠그면 매번 다른 결과 리턴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5800" y="17526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from threading import Thread, Lock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count = 10</a:t>
            </a:r>
          </a:p>
          <a:p>
            <a:r>
              <a:rPr lang="en-US" altLang="ko-KR" dirty="0" smtClean="0"/>
              <a:t>lock = Lock()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developer(Thread):</a:t>
            </a:r>
          </a:p>
          <a:p>
            <a:r>
              <a:rPr lang="en-US" altLang="ko-KR" dirty="0" smtClean="0"/>
              <a:t>    def __init__(self, name):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Thread.__init</a:t>
            </a:r>
            <a:r>
              <a:rPr lang="en-US" altLang="ko-KR" dirty="0" smtClean="0"/>
              <a:t>__(self)</a:t>
            </a:r>
          </a:p>
          <a:p>
            <a:r>
              <a:rPr lang="en-US" altLang="ko-KR" dirty="0" smtClean="0"/>
              <a:t>        self.name = name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self.fixed</a:t>
            </a:r>
            <a:r>
              <a:rPr lang="en-US" altLang="ko-KR" dirty="0" smtClean="0"/>
              <a:t> = 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def run(self):</a:t>
            </a:r>
          </a:p>
          <a:p>
            <a:r>
              <a:rPr lang="en-US" altLang="ko-KR" dirty="0" smtClean="0"/>
              <a:t>        global count</a:t>
            </a:r>
          </a:p>
          <a:p>
            <a:r>
              <a:rPr lang="en-US" altLang="ko-KR" dirty="0" smtClean="0"/>
              <a:t>        while 1: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lock.acquire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    if count &gt; 0:</a:t>
            </a:r>
          </a:p>
          <a:p>
            <a:r>
              <a:rPr lang="en-US" altLang="ko-KR" dirty="0" smtClean="0"/>
              <a:t>                count -= 1</a:t>
            </a:r>
          </a:p>
          <a:p>
            <a:r>
              <a:rPr lang="en-US" altLang="ko-KR" dirty="0" smtClean="0"/>
              <a:t>               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43400" y="28956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Shin fixed 4</a:t>
            </a:r>
          </a:p>
          <a:p>
            <a:r>
              <a:rPr lang="en-US" altLang="ko-KR" dirty="0" smtClean="0"/>
              <a:t>Woo fixed 3</a:t>
            </a:r>
          </a:p>
          <a:p>
            <a:r>
              <a:rPr lang="en-US" altLang="ko-KR" dirty="0" err="1" smtClean="0"/>
              <a:t>Choi</a:t>
            </a:r>
            <a:r>
              <a:rPr lang="en-US" altLang="ko-KR" dirty="0" smtClean="0"/>
              <a:t> fixed 3</a:t>
            </a:r>
          </a:p>
          <a:p>
            <a:r>
              <a:rPr lang="en-US" altLang="ko-KR" dirty="0" smtClean="0"/>
              <a:t>&gt;&gt;&gt; ================================ RESTART ================================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Shin fixed 3</a:t>
            </a:r>
          </a:p>
          <a:p>
            <a:r>
              <a:rPr lang="en-US" altLang="ko-KR" dirty="0" smtClean="0"/>
              <a:t>Woo fixed 3</a:t>
            </a:r>
          </a:p>
          <a:p>
            <a:r>
              <a:rPr lang="en-US" altLang="ko-KR" dirty="0" err="1" smtClean="0"/>
              <a:t>Choi</a:t>
            </a:r>
            <a:r>
              <a:rPr lang="en-US" altLang="ko-KR" dirty="0" smtClean="0"/>
              <a:t> fixed 4</a:t>
            </a:r>
          </a:p>
          <a:p>
            <a:r>
              <a:rPr lang="en-US" altLang="ko-KR" dirty="0" smtClean="0"/>
              <a:t>&gt;&gt;&gt;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queue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컴퓨터 분야에서 널리 이용되는 자료구조로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(Stack),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큐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(Queue)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가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queue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모듈에서 큐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(Queue),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우선순위 큐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PriorityQueue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LifoQueue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제공한다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queue.Queue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maxsize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선입선출 큐 객체를 생성한다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queue.LifoQueue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maxsize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이라고 부르는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후입선출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큐 객체를 생성한다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queue.PriorityQueue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maxsize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우선순위 큐 객체를 생성한다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1886</TotalTime>
  <Words>833</Words>
  <Application>Microsoft Office PowerPoint</Application>
  <PresentationFormat>화면 슬라이드 쇼(4:3)</PresentationFormat>
  <Paragraphs>185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맑은 고딕</vt:lpstr>
      <vt:lpstr>Segoe UI</vt:lpstr>
      <vt:lpstr>Wingdings</vt:lpstr>
      <vt:lpstr>Verdana</vt:lpstr>
      <vt:lpstr>Calibri</vt:lpstr>
      <vt:lpstr>Times New Roman</vt:lpstr>
      <vt:lpstr>Segoe UI Light</vt:lpstr>
      <vt:lpstr>Segoe Light</vt:lpstr>
      <vt:lpstr>Presentation1</vt:lpstr>
      <vt:lpstr>15장 </vt:lpstr>
      <vt:lpstr>Module Overview</vt:lpstr>
      <vt:lpstr>Lesson 1: sys 모듈</vt:lpstr>
      <vt:lpstr>Lesson 1: sys 모듈</vt:lpstr>
      <vt:lpstr>Lesson 1: sys 모듈</vt:lpstr>
      <vt:lpstr>Lesson 1: threading 모듈</vt:lpstr>
      <vt:lpstr>Lesson 1: threading 모듈</vt:lpstr>
      <vt:lpstr>Lesson 1: threading 모듈</vt:lpstr>
      <vt:lpstr>Lesson 1: queue 모듈</vt:lpstr>
      <vt:lpstr>Lesson 1: queue 모듈</vt:lpstr>
      <vt:lpstr>Lesson 1: queue 모듈</vt:lpstr>
      <vt:lpstr>Lesson 1: weakref 모듈</vt:lpstr>
      <vt:lpstr>Lesson 1: weakref 모듈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144</cp:revision>
  <dcterms:created xsi:type="dcterms:W3CDTF">2013-03-04T09:54:30Z</dcterms:created>
  <dcterms:modified xsi:type="dcterms:W3CDTF">2014-11-16T23:52:08Z</dcterms:modified>
</cp:coreProperties>
</file>