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</p:sldIdLst>
  <p:sldSz cx="9144000" cy="6858000" type="screen4x3"/>
  <p:notesSz cx="7099300" cy="10234613"/>
  <p:embeddedFontLst>
    <p:embeddedFont>
      <p:font typeface="맑은 고딕" pitchFamily="50" charset="-127"/>
      <p:regular r:id="rId17"/>
      <p:bold r:id="rId18"/>
    </p:embeddedFont>
    <p:embeddedFont>
      <p:font typeface="Segoe UI" pitchFamily="34" charset="0"/>
      <p:regular r:id="rId19"/>
      <p:bold r:id="rId20"/>
      <p:italic r:id="rId21"/>
      <p:boldItalic r:id="rId22"/>
    </p:embeddedFont>
    <p:embeddedFont>
      <p:font typeface="Verdana" pitchFamily="34" charset="0"/>
      <p:regular r:id="rId23"/>
      <p:bold r:id="rId24"/>
      <p:italic r:id="rId25"/>
      <p:boldItalic r:id="rId26"/>
    </p:embeddedFon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Segoe UI Light" pitchFamily="34" charset="0"/>
      <p:regular r:id="rId31"/>
    </p:embeddedFont>
    <p:embeddedFont>
      <p:font typeface="Segoe Light" charset="0"/>
      <p:regular r:id="rId32"/>
      <p: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100" d="100"/>
          <a:sy n="100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244033E-7478-442D-BC7F-AF0415780225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73563" y="82550"/>
            <a:ext cx="2762250" cy="2071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1835" y="2343726"/>
            <a:ext cx="6370437" cy="7391665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5"/>
            <a:ext cx="6370437" cy="7391665"/>
          </a:xfrm>
        </p:spPr>
        <p:txBody>
          <a:bodyPr>
            <a:noAutofit/>
          </a:bodyPr>
          <a:lstStyle/>
          <a:p>
            <a:endParaRPr lang="en-US" sz="11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73563" y="80963"/>
            <a:ext cx="2763837" cy="207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21835" y="2343726"/>
            <a:ext cx="6370437" cy="739166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83"/>
              </a:spcAft>
            </a:pPr>
            <a:r>
              <a:rPr lang="en-US" sz="11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3145384" cy="248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3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266526"/>
            <a:ext cx="3145384" cy="389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r>
              <a:rPr lang="en-US" sz="13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3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?title=Po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appengin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amazon.com/" TargetMode="External"/><Relationship Id="rId4" Type="http://schemas.openxmlformats.org/officeDocument/2006/relationships/hyperlink" Target="http://www.google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v.naver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2600" dirty="0" smtClean="0">
                <a:latin typeface="맑은 고딕" pitchFamily="50" charset="-127"/>
                <a:ea typeface="맑은 고딕" pitchFamily="50" charset="-127"/>
              </a:rPr>
              <a:t>장 </a:t>
            </a:r>
            <a:endParaRPr lang="en-US" sz="2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파이썬과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인터넷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인터넷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228012" cy="5608185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isbn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을 요청해서 책 데이터를 리턴 받는 코드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def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getBookDataFromISBN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isbn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global server,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regKey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conn</a:t>
            </a:r>
            <a:endParaRPr lang="en-US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if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conn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== None :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connectOpenAPIServer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uri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userURIBuilder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(server, key=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regKey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, query='%20', display="1", start="1", target="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book_adv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",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d_isbn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isbn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필요한 정보를 가져올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URL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을 생성한다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endParaRPr lang="en-US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conn.request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("GET",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uri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req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conn.getresponse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print (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req.status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if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req.status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) == 200 : 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요청이 성공했을 때 </a:t>
            </a:r>
            <a:endParaRPr lang="en-US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    print("Book data downloading complete!")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    return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extractBookData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req.read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())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else: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    print ("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OpenAPI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request has been failed!! please retry")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    return None</a:t>
            </a:r>
            <a:endParaRPr 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인터넷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가져온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XML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문서에서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title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을 추출하는 함수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def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extractBookData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strXml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from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xml.etree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import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ElementTree</a:t>
            </a:r>
            <a:endParaRPr lang="en-US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tree =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ElementTree.fromstring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strXml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print (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strXml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# Book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엘리먼트를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가져옵니다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itemElements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tree.getiterator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("item")  # return list type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print(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itemElements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for item in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itemElements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isbn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item.find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isbn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strTitle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item.find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("title")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    print (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strTitle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    if 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len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strTitle.text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) &gt; 0 :</a:t>
            </a:r>
          </a:p>
          <a:p>
            <a:pPr lvl="1">
              <a:buNone/>
            </a:pP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           return {"ISBN":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isbn.text,"title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":</a:t>
            </a:r>
            <a:r>
              <a:rPr lang="en-US" sz="1600" dirty="0" err="1" smtClean="0">
                <a:latin typeface="맑은 고딕" pitchFamily="50" charset="-127"/>
                <a:ea typeface="맑은 고딕" pitchFamily="50" charset="-127"/>
              </a:rPr>
              <a:t>strTitle.text</a:t>
            </a:r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}</a:t>
            </a:r>
            <a:endParaRPr 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인터넷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실행 예제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launcher.py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를 실행한다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" y="1371600"/>
            <a:ext cx="8305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Welcome! Book Manager Program (xml version)</a:t>
            </a:r>
          </a:p>
          <a:p>
            <a:r>
              <a:rPr lang="en-US" altLang="ko-KR" dirty="0" smtClean="0"/>
              <a:t>========Menu==========</a:t>
            </a:r>
          </a:p>
          <a:p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----------------------------------------</a:t>
            </a:r>
          </a:p>
          <a:p>
            <a:r>
              <a:rPr lang="en-US" altLang="ko-KR" dirty="0" smtClean="0"/>
              <a:t>Get book data from </a:t>
            </a:r>
            <a:r>
              <a:rPr lang="en-US" altLang="ko-KR" dirty="0" err="1" smtClean="0"/>
              <a:t>isbn</a:t>
            </a:r>
            <a:r>
              <a:rPr lang="en-US" altLang="ko-KR" dirty="0" smtClean="0"/>
              <a:t>: g</a:t>
            </a:r>
          </a:p>
          <a:p>
            <a:r>
              <a:rPr lang="en-US" altLang="ko-KR" dirty="0" smtClean="0"/>
              <a:t>send </a:t>
            </a:r>
            <a:r>
              <a:rPr lang="en-US" altLang="ko-KR" dirty="0" err="1" smtClean="0"/>
              <a:t>maIl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</a:t>
            </a:r>
            <a:endParaRPr lang="en-US" altLang="ko-KR" dirty="0" smtClean="0"/>
          </a:p>
          <a:p>
            <a:r>
              <a:rPr lang="en-US" altLang="ko-KR" dirty="0" err="1" smtClean="0"/>
              <a:t>sTart</a:t>
            </a:r>
            <a:r>
              <a:rPr lang="en-US" altLang="ko-KR" dirty="0" smtClean="0"/>
              <a:t> Web Service: t</a:t>
            </a:r>
          </a:p>
          <a:p>
            <a:r>
              <a:rPr lang="en-US" altLang="ko-KR" dirty="0" smtClean="0"/>
              <a:t>========Menu==========</a:t>
            </a:r>
          </a:p>
          <a:p>
            <a:r>
              <a:rPr lang="en-US" altLang="ko-KR" dirty="0" smtClean="0"/>
              <a:t>select menu :g</a:t>
            </a:r>
          </a:p>
          <a:p>
            <a:r>
              <a:rPr lang="en-US" altLang="ko-KR" dirty="0" smtClean="0"/>
              <a:t>input </a:t>
            </a:r>
            <a:r>
              <a:rPr lang="en-US" altLang="ko-KR" dirty="0" err="1" smtClean="0"/>
              <a:t>isbn</a:t>
            </a:r>
            <a:r>
              <a:rPr lang="en-US" altLang="ko-KR" dirty="0" smtClean="0"/>
              <a:t> to get :0596513984</a:t>
            </a:r>
          </a:p>
          <a:p>
            <a:r>
              <a:rPr lang="en-US" altLang="ko-KR" dirty="0" smtClean="0"/>
              <a:t>200</a:t>
            </a:r>
          </a:p>
          <a:p>
            <a:r>
              <a:rPr lang="en-US" altLang="ko-KR" dirty="0" smtClean="0"/>
              <a:t>Book data downloading complete!</a:t>
            </a:r>
          </a:p>
          <a:p>
            <a:r>
              <a:rPr lang="en-US" altLang="ko-KR" dirty="0" smtClean="0"/>
              <a:t>b'&lt;?xml version="1.0" encoding="UTF-8"?&gt;\r\n&lt;</a:t>
            </a:r>
            <a:r>
              <a:rPr lang="en-US" altLang="ko-KR" dirty="0" err="1" smtClean="0"/>
              <a:t>rss</a:t>
            </a:r>
            <a:r>
              <a:rPr lang="en-US" altLang="ko-KR" dirty="0" smtClean="0"/>
              <a:t> version="2.0"&gt;&lt;channel&gt;&lt;title&gt;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 Open API - </a:t>
            </a:r>
            <a:r>
              <a:rPr lang="en-US" altLang="ko-KR" dirty="0" err="1" smtClean="0"/>
              <a:t>book_adv</a:t>
            </a:r>
            <a:r>
              <a:rPr lang="en-US" altLang="ko-KR" dirty="0" smtClean="0"/>
              <a:t> ::\' \'&lt;/title&gt;&lt;link&gt;http://search.naver.com&lt;/link&gt;&lt;description&gt;Naver Search Result&lt;/description&gt;&lt;</a:t>
            </a:r>
            <a:r>
              <a:rPr lang="en-US" altLang="ko-KR" dirty="0" err="1" smtClean="0"/>
              <a:t>lastBuildDate</a:t>
            </a:r>
            <a:r>
              <a:rPr lang="en-US" altLang="ko-KR" dirty="0" smtClean="0"/>
              <a:t>&gt;Fri, 09 May 2014 12:45:36 +0900&lt;/</a:t>
            </a:r>
            <a:r>
              <a:rPr lang="en-US" altLang="ko-KR" dirty="0" err="1" smtClean="0"/>
              <a:t>lastBuildDate</a:t>
            </a:r>
            <a:r>
              <a:rPr lang="en-US" altLang="ko-KR" dirty="0" smtClean="0"/>
              <a:t>&gt;&lt;total&gt;2&lt;/total&gt;&lt;start&gt;1&lt;/start&gt;&lt;display&gt;1&lt;/display&gt;&lt;item&gt;&lt;title&gt;Learning Python (3/E)&lt;/title&gt;&lt;link&gt;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인터넷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10600" cy="5638800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gmail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을 통해 메일을 보내는 예제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endParaRPr 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" y="1600200"/>
            <a:ext cx="800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mimetypes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mysmtplib</a:t>
            </a:r>
            <a:endParaRPr lang="en-US" altLang="ko-KR" dirty="0" smtClean="0"/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email.mime.base</a:t>
            </a:r>
            <a:r>
              <a:rPr lang="en-US" altLang="ko-KR" dirty="0" smtClean="0"/>
              <a:t> import </a:t>
            </a:r>
            <a:r>
              <a:rPr lang="en-US" altLang="ko-KR" dirty="0" err="1" smtClean="0"/>
              <a:t>MIMEBase</a:t>
            </a:r>
            <a:endParaRPr lang="en-US" altLang="ko-KR" dirty="0" smtClean="0"/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email.mime.text</a:t>
            </a:r>
            <a:r>
              <a:rPr lang="en-US" altLang="ko-KR" dirty="0" smtClean="0"/>
              <a:t> import </a:t>
            </a:r>
            <a:r>
              <a:rPr lang="en-US" altLang="ko-KR" dirty="0" err="1" smtClean="0"/>
              <a:t>MIMEText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#global value</a:t>
            </a:r>
          </a:p>
          <a:p>
            <a:r>
              <a:rPr lang="en-US" altLang="ko-KR" dirty="0" smtClean="0"/>
              <a:t>host = "smtp.gmail.com" # Gmail STMP </a:t>
            </a:r>
            <a:r>
              <a:rPr lang="ko-KR" altLang="en-US" dirty="0" smtClean="0"/>
              <a:t>서버 주소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port = "587"</a:t>
            </a:r>
          </a:p>
          <a:p>
            <a:r>
              <a:rPr lang="en-US" altLang="ko-KR" dirty="0" err="1" smtClean="0"/>
              <a:t>htmlFileName</a:t>
            </a:r>
            <a:r>
              <a:rPr lang="en-US" altLang="ko-KR" dirty="0" smtClean="0"/>
              <a:t> = "logo.html"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senderAddr</a:t>
            </a:r>
            <a:r>
              <a:rPr lang="en-US" altLang="ko-KR" dirty="0" smtClean="0"/>
              <a:t> = "papasmf1@gmail.com"     # </a:t>
            </a:r>
            <a:r>
              <a:rPr lang="ko-KR" altLang="en-US" dirty="0" smtClean="0"/>
              <a:t>보내는 사람 </a:t>
            </a:r>
            <a:r>
              <a:rPr lang="en-US" altLang="ko-KR" dirty="0" smtClean="0"/>
              <a:t>email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recipientAddr</a:t>
            </a:r>
            <a:r>
              <a:rPr lang="en-US" altLang="ko-KR" dirty="0" smtClean="0"/>
              <a:t> = “test@gmail.com"   # </a:t>
            </a:r>
            <a:r>
              <a:rPr lang="ko-KR" altLang="en-US" dirty="0" smtClean="0"/>
              <a:t>받는 사람 </a:t>
            </a:r>
            <a:r>
              <a:rPr lang="en-US" altLang="ko-KR" dirty="0" smtClean="0"/>
              <a:t>email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msg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MIMEBase</a:t>
            </a:r>
            <a:r>
              <a:rPr lang="en-US" altLang="ko-KR" dirty="0" smtClean="0"/>
              <a:t>("multipart", "alternative")</a:t>
            </a:r>
          </a:p>
          <a:p>
            <a:r>
              <a:rPr lang="en-US" altLang="ko-KR" dirty="0" err="1" smtClean="0"/>
              <a:t>msg</a:t>
            </a:r>
            <a:r>
              <a:rPr lang="en-US" altLang="ko-KR" dirty="0" smtClean="0"/>
              <a:t>['Subject'] = "Test email in Python 3.0"</a:t>
            </a:r>
          </a:p>
          <a:p>
            <a:r>
              <a:rPr lang="en-US" altLang="ko-KR" dirty="0" err="1" smtClean="0"/>
              <a:t>msg</a:t>
            </a:r>
            <a:r>
              <a:rPr lang="en-US" altLang="ko-KR" dirty="0" smtClean="0"/>
              <a:t>['From'] = </a:t>
            </a:r>
            <a:r>
              <a:rPr lang="en-US" altLang="ko-KR" dirty="0" err="1" smtClean="0"/>
              <a:t>senderAddr</a:t>
            </a:r>
            <a:endParaRPr lang="en-US" altLang="ko-KR" dirty="0" smtClean="0"/>
          </a:p>
          <a:p>
            <a:r>
              <a:rPr lang="en-US" altLang="ko-KR" dirty="0" err="1" smtClean="0"/>
              <a:t>msg</a:t>
            </a:r>
            <a:r>
              <a:rPr lang="en-US" altLang="ko-KR" dirty="0" smtClean="0"/>
              <a:t>['To'] = </a:t>
            </a:r>
            <a:r>
              <a:rPr lang="en-US" altLang="ko-KR" dirty="0" err="1" smtClean="0"/>
              <a:t>recipientAddr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인터넷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웹 서버 만들기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http.server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모듈을 이용한 간단한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웹서버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  <a:hlinkClick r:id="rId3"/>
              </a:rPr>
              <a:t>http://localhost:8080/?title=Pop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를 출력하는 기능을 만들어 본다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파이썬과</a:t>
            </a:r>
            <a:r>
              <a:rPr lang="ko-KR" altLang="en-US" dirty="0" smtClean="0"/>
              <a:t> 인터넷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인터넷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382000" cy="5638800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구글에서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웹 서비스를 위한 패키지인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엔진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  <a:hlinkClick r:id="rId3"/>
              </a:rPr>
              <a:t>http://code.google.com/appengine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을 발표했다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엔진은 웹 서비스나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소셜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네트워크용 패키지로 여기서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파이썬을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파이썬이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지원하는 네트워크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인터넷 모듈 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socket: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로우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레벨 네트워킹 인터페이스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email: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이메일을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다루는 데 필요한 패키지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json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가벼운 데이터 교환을 위한 자바스크립트 문법을 지원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mailbox: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메일 박스를 관리하는데 필요한 모듈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webbrowser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웹브라우저를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제어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urllib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URL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과 관련된 패키지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2">
              <a:buFont typeface="Wingdings" pitchFamily="2" charset="2"/>
              <a:buChar char="Ø"/>
            </a:pPr>
            <a:endParaRPr 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인터넷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json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json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(JavaScript Object Notation)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은 가벼운 데이터 교환을 위한 자바스크립트 문법이다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데이터를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json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형식으로 바꿔주는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dump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기능과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json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을 파이썬 객체로 변환하는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decode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기능을 제공한다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실행 예제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endParaRPr 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9600" y="358140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import </a:t>
            </a:r>
            <a:r>
              <a:rPr lang="en-US" altLang="ko-KR" dirty="0" err="1" smtClean="0"/>
              <a:t>json</a:t>
            </a:r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json.dumps</a:t>
            </a:r>
            <a:r>
              <a:rPr lang="en-US" altLang="ko-KR" dirty="0" smtClean="0"/>
              <a:t>([1,2,3,{'4':5, '6':7}], separators=(',', ':'))</a:t>
            </a:r>
          </a:p>
          <a:p>
            <a:r>
              <a:rPr lang="en-US" altLang="ko-KR" dirty="0" smtClean="0"/>
              <a:t>'[1,2,3,{"6":7,"4":5}]'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인터넷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webbrowser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브라우저를 간단하게 제어할 때 사용한다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아래의 예제 코드를 실행하면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웹브라우저가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실행된다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2000" y="2743200"/>
            <a:ext cx="64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= "http://www.naver.com"</a:t>
            </a:r>
          </a:p>
          <a:p>
            <a:r>
              <a:rPr lang="en-US" altLang="ko-KR" dirty="0" smtClean="0"/>
              <a:t>&gt;&gt;&gt; import </a:t>
            </a:r>
            <a:r>
              <a:rPr lang="en-US" altLang="ko-KR" dirty="0" err="1" smtClean="0"/>
              <a:t>webbrowser</a:t>
            </a:r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webbrowser.open_new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인터넷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8763000" cy="5791200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urllib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URL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과 관련된 패키지이다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단순하게는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파싱부터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에 할당된 데이터를 가져오는 수집기까지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여러가지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기능을 제공한다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간단하게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을 파싱하는 예제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endParaRPr 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4800" y="2743200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from </a:t>
            </a:r>
            <a:r>
              <a:rPr lang="en-US" altLang="ko-KR" dirty="0" err="1" smtClean="0"/>
              <a:t>urllib.parse</a:t>
            </a:r>
            <a:r>
              <a:rPr lang="en-US" altLang="ko-KR" dirty="0" smtClean="0"/>
              <a:t> import </a:t>
            </a:r>
            <a:r>
              <a:rPr lang="en-US" altLang="ko-KR" dirty="0" err="1" smtClean="0"/>
              <a:t>urlparse</a:t>
            </a:r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="http://search.naver.com/search.naver?where=nextearch&amp;query=python&amp;sm=top_hty&amp;fbm=1"</a:t>
            </a:r>
          </a:p>
          <a:p>
            <a:r>
              <a:rPr lang="en-US" altLang="ko-KR" dirty="0" smtClean="0"/>
              <a:t>&gt;&gt;&gt; parts = </a:t>
            </a:r>
            <a:r>
              <a:rPr lang="en-US" altLang="ko-KR" dirty="0" err="1" smtClean="0"/>
              <a:t>urlparse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&gt;&gt;&gt; print(parts)</a:t>
            </a:r>
          </a:p>
          <a:p>
            <a:r>
              <a:rPr lang="en-US" altLang="ko-KR" dirty="0" err="1" smtClean="0"/>
              <a:t>ParseResult</a:t>
            </a:r>
            <a:r>
              <a:rPr lang="en-US" altLang="ko-KR" dirty="0" smtClean="0"/>
              <a:t>(scheme='http', </a:t>
            </a:r>
            <a:r>
              <a:rPr lang="en-US" altLang="ko-KR" dirty="0" err="1" smtClean="0"/>
              <a:t>netloc</a:t>
            </a:r>
            <a:r>
              <a:rPr lang="en-US" altLang="ko-KR" dirty="0" smtClean="0"/>
              <a:t>='search.naver.com', path='/</a:t>
            </a:r>
            <a:r>
              <a:rPr lang="en-US" altLang="ko-KR" dirty="0" err="1" smtClean="0"/>
              <a:t>search.naver</a:t>
            </a:r>
            <a:r>
              <a:rPr lang="en-US" altLang="ko-KR" dirty="0" smtClean="0"/>
              <a:t>', </a:t>
            </a:r>
            <a:r>
              <a:rPr lang="en-US" altLang="ko-KR" dirty="0" err="1" smtClean="0"/>
              <a:t>params</a:t>
            </a:r>
            <a:r>
              <a:rPr lang="en-US" altLang="ko-KR" dirty="0" smtClean="0"/>
              <a:t>='', query='where=</a:t>
            </a:r>
            <a:r>
              <a:rPr lang="en-US" altLang="ko-KR" dirty="0" err="1" smtClean="0"/>
              <a:t>nextearch&amp;query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python&amp;sm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top_hty&amp;fbm</a:t>
            </a:r>
            <a:r>
              <a:rPr lang="en-US" altLang="ko-KR" dirty="0" smtClean="0"/>
              <a:t>=1', fragment='')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인터넷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OpenAPI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를 사용한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책정보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가져오기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플리커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hlinkClick r:id="rId3"/>
              </a:rPr>
              <a:t>http://www.flickr.com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구글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hlinkClick r:id="rId4"/>
              </a:rPr>
              <a:t>http://www.google.com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아마존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hlinkClick r:id="rId5"/>
              </a:rPr>
              <a:t>http://www.amazon.com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같은 인터넷 서비스 업체들은 제공하는 서비스를 외부에서 사용할 수 있게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를 공개하고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네이버의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경우도 다양한 검색 서비스를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OpenAPI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로 접근할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인터넷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네이버의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경우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  <a:hlinkClick r:id="rId3"/>
              </a:rPr>
              <a:t>http://dev.naver.com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을 통해 자세한 정보를 알 수 있다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다음주소로 접속하면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http://openapi.naver.com/search?key=6252bf5...3b50b4729239&amp;query=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love&amp;display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=10&amp;start=1&amp;target=book</a:t>
            </a:r>
            <a:endParaRPr 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13-12-10_11362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6200" y="3352800"/>
            <a:ext cx="4891375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인터넷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실행 예제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http.client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모듈을 사용해서 데이터를 받아오는 경우 </a:t>
            </a:r>
            <a:endParaRPr 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400" y="1752600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http.client</a:t>
            </a:r>
            <a:endParaRPr lang="en-US" altLang="ko-KR" dirty="0" smtClean="0"/>
          </a:p>
          <a:p>
            <a:r>
              <a:rPr lang="en-US" altLang="ko-KR" dirty="0" err="1" smtClean="0"/>
              <a:t>conn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http.client.HTTPConnection</a:t>
            </a:r>
            <a:r>
              <a:rPr lang="en-US" altLang="ko-KR" dirty="0" smtClean="0"/>
              <a:t>("openapi.naver.com")</a:t>
            </a:r>
          </a:p>
          <a:p>
            <a:r>
              <a:rPr lang="en-US" altLang="ko-KR" dirty="0" err="1" smtClean="0"/>
              <a:t>conn.request</a:t>
            </a:r>
            <a:r>
              <a:rPr lang="en-US" altLang="ko-KR" dirty="0" smtClean="0"/>
              <a:t>("GET", "/</a:t>
            </a:r>
            <a:r>
              <a:rPr lang="en-US" altLang="ko-KR" dirty="0" err="1" smtClean="0"/>
              <a:t>search?key</a:t>
            </a:r>
            <a:r>
              <a:rPr lang="en-US" altLang="ko-KR" dirty="0" smtClean="0"/>
              <a:t>=6252bf5b4e0fe44b932e3b50b4729239&amp;query=</a:t>
            </a:r>
            <a:r>
              <a:rPr lang="en-US" altLang="ko-KR" dirty="0" err="1" smtClean="0"/>
              <a:t>love&amp;display</a:t>
            </a:r>
            <a:r>
              <a:rPr lang="en-US" altLang="ko-KR" dirty="0" smtClean="0"/>
              <a:t>=10&amp;start=1&amp;target=book")</a:t>
            </a:r>
          </a:p>
          <a:p>
            <a:r>
              <a:rPr lang="en-US" altLang="ko-KR" dirty="0" err="1" smtClean="0"/>
              <a:t>req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conn.getresponse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req.status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req.reason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09600" y="39624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실행결과 </a:t>
            </a:r>
            <a:endParaRPr lang="en-US" altLang="ko-KR" dirty="0" smtClean="0"/>
          </a:p>
          <a:p>
            <a:r>
              <a:rPr lang="en-US" altLang="ko-KR" dirty="0" smtClean="0"/>
              <a:t>200 OK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req.read</a:t>
            </a:r>
            <a:r>
              <a:rPr lang="en-US" altLang="ko-KR" dirty="0" smtClean="0"/>
              <a:t>(2048)</a:t>
            </a:r>
          </a:p>
          <a:p>
            <a:r>
              <a:rPr lang="en-US" altLang="ko-KR" dirty="0" smtClean="0"/>
              <a:t>b'tCYA7DwHy+XLvf8s6y9cKecl7lyt2PYICiIc1DZK3JITCSGUhbcIBOpsrRp9aKwJuA6eD/qve8c1XP/DpDoFMegdu8bKqk45hoCQLv1lytu4w/wo1rNoUAAAA=&lt;/link&gt;&lt;image&gt;http://bookthumb.phinf.naver.net/cover/075/879/07587916.jpg?type=m1&amp;amp;udate=20140503&lt;/image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3570</TotalTime>
  <Words>1029</Words>
  <Application>Microsoft Office PowerPoint</Application>
  <PresentationFormat>화면 슬라이드 쇼(4:3)</PresentationFormat>
  <Paragraphs>177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굴림</vt:lpstr>
      <vt:lpstr>Arial</vt:lpstr>
      <vt:lpstr>맑은 고딕</vt:lpstr>
      <vt:lpstr>Segoe UI</vt:lpstr>
      <vt:lpstr>Wingdings</vt:lpstr>
      <vt:lpstr>Verdana</vt:lpstr>
      <vt:lpstr>Calibri</vt:lpstr>
      <vt:lpstr>Times New Roman</vt:lpstr>
      <vt:lpstr>Segoe UI Light</vt:lpstr>
      <vt:lpstr>Segoe Light</vt:lpstr>
      <vt:lpstr>Presentation1</vt:lpstr>
      <vt:lpstr>17장 </vt:lpstr>
      <vt:lpstr>Module Overview</vt:lpstr>
      <vt:lpstr>Lesson 1: 파이썬과 인터넷</vt:lpstr>
      <vt:lpstr>Lesson 1: 파이썬과 인터넷</vt:lpstr>
      <vt:lpstr>Lesson 1: 파이썬과 인터넷</vt:lpstr>
      <vt:lpstr>Lesson 1: 파이썬과 인터넷</vt:lpstr>
      <vt:lpstr>Lesson 1: 파이썬과 인터넷</vt:lpstr>
      <vt:lpstr>Lesson 1: 파이썬과 인터넷</vt:lpstr>
      <vt:lpstr>Lesson 1: 파이썬과 인터넷</vt:lpstr>
      <vt:lpstr>Lesson 1: 파이썬과 인터넷</vt:lpstr>
      <vt:lpstr>Lesson 1: 파이썬과 인터넷</vt:lpstr>
      <vt:lpstr>Lesson 1: 파이썬과 인터넷</vt:lpstr>
      <vt:lpstr>Lesson 1: 파이썬과 인터넷</vt:lpstr>
      <vt:lpstr>Lesson 1: 파이썬과 인터넷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jonathan</cp:lastModifiedBy>
  <cp:revision>305</cp:revision>
  <dcterms:created xsi:type="dcterms:W3CDTF">2013-03-04T09:54:30Z</dcterms:created>
  <dcterms:modified xsi:type="dcterms:W3CDTF">2014-11-16T23:52:26Z</dcterms:modified>
</cp:coreProperties>
</file>