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8" r:id="rId9"/>
    <p:sldId id="269" r:id="rId10"/>
    <p:sldId id="270" r:id="rId11"/>
  </p:sldIdLst>
  <p:sldSz cx="9144000" cy="6858000" type="screen4x3"/>
  <p:notesSz cx="6858000" cy="9144000"/>
  <p:embeddedFontLst>
    <p:embeddedFont>
      <p:font typeface="Segoe Light" charset="0"/>
      <p:regular r:id="rId13"/>
      <p:italic r:id="rId14"/>
    </p:embeddedFont>
    <p:embeddedFont>
      <p:font typeface="Segoe UI" pitchFamily="34" charset="0"/>
      <p:regular r:id="rId15"/>
      <p:bold r:id="rId16"/>
      <p:italic r:id="rId17"/>
      <p:boldItalic r:id="rId18"/>
    </p:embeddedFont>
    <p:embeddedFont>
      <p:font typeface="맑은 고딕" pitchFamily="50" charset="-127"/>
      <p:regular r:id="rId19"/>
      <p:bold r:id="rId20"/>
    </p:embeddedFont>
    <p:embeddedFont>
      <p:font typeface="Verdana" pitchFamily="34" charset="0"/>
      <p:regular r:id="rId21"/>
      <p:bold r:id="rId22"/>
      <p:italic r:id="rId23"/>
      <p:boldItalic r:id="rId24"/>
    </p:embeddedFont>
    <p:embeddedFont>
      <p:font typeface="Calibri" pitchFamily="34" charset="0"/>
      <p:regular r:id="rId25"/>
      <p:bold r:id="rId26"/>
      <p:italic r:id="rId27"/>
      <p:boldItalic r:id="rId28"/>
    </p:embeddedFont>
    <p:embeddedFont>
      <p:font typeface="Segoe UI Light" pitchFamily="34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6" autoAdjust="0"/>
  </p:normalViewPr>
  <p:slideViewPr>
    <p:cSldViewPr>
      <p:cViewPr varScale="1">
        <p:scale>
          <a:sx n="100" d="100"/>
          <a:sy n="100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1" y="73151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5" y="2093976"/>
            <a:ext cx="6153911" cy="66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파이썬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기본 과정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1</a:t>
            </a:r>
            <a:r>
              <a:rPr lang="ko-KR" altLang="en-US" dirty="0" smtClean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jangoproject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roups.google.com/forum/?hl=ko#!forum/django-k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jangoproject.com/downloa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69492"/>
            <a:ext cx="5732417" cy="340093"/>
          </a:xfrm>
        </p:spPr>
        <p:txBody>
          <a:bodyPr/>
          <a:lstStyle/>
          <a:p>
            <a:r>
              <a:rPr lang="en-US" altLang="ko-KR" sz="2600" dirty="0" smtClean="0"/>
              <a:t>18</a:t>
            </a:r>
            <a:r>
              <a:rPr lang="ko-KR" altLang="en-US" sz="2600" dirty="0" smtClean="0"/>
              <a:t>장 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 </a:t>
            </a:r>
            <a:r>
              <a:rPr lang="ko-KR" altLang="en-US" dirty="0" smtClean="0"/>
              <a:t>소개와 활용</a:t>
            </a:r>
            <a:endParaRPr lang="en-US" dirty="0"/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2590800"/>
            <a:ext cx="4122013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튜토리얼</a:t>
            </a:r>
            <a:r>
              <a:rPr lang="ko-KR" altLang="en-US" dirty="0" smtClean="0"/>
              <a:t> 실습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튜토리얼을</a:t>
            </a:r>
            <a:r>
              <a:rPr lang="ko-KR" altLang="en-US" sz="2400" dirty="0" smtClean="0"/>
              <a:t> 통해서 실습을 진행한다</a:t>
            </a:r>
            <a:r>
              <a:rPr lang="en-US" altLang="ko-KR" sz="2400" dirty="0" smtClean="0"/>
              <a:t>. </a:t>
            </a:r>
            <a:endParaRPr lang="ko-KR" altLang="ko-K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 Overview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소개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
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설치</a:t>
            </a: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튜토리얼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1,2,3,4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en-US" dirty="0" err="1" smtClean="0"/>
              <a:t>Django</a:t>
            </a:r>
            <a:r>
              <a:rPr lang="en-US" dirty="0" smtClean="0"/>
              <a:t> </a:t>
            </a:r>
            <a:r>
              <a:rPr lang="ko-KR" altLang="en-US" dirty="0" smtClean="0"/>
              <a:t>소개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자바나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닷넷으로도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충분히 웹사이트를 만들 수 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그렇다면 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사용하는가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? </a:t>
            </a:r>
          </a:p>
          <a:p>
            <a:pPr lvl="1"/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웹개발은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해야 할 성가시고 복잡하고 반복적인 일들이 많다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좋은 웹 프레임워크를 사용해서 작업할 분량을 줄일 수 있다면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? </a:t>
            </a:r>
          </a:p>
          <a:p>
            <a:pPr lvl="1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사용하면 웹 개발 패턴의 추상화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빈번한 프로그래밍 작업에 대한 지름길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shotcut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문제 해결에 대한 규약을 제공한다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빠르게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기반의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설치해서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튜토리얼을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따라하면서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웹 사이트를 만들어 보도록 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en-US" dirty="0" err="1" smtClean="0"/>
              <a:t>D</a:t>
            </a:r>
            <a:r>
              <a:rPr lang="en-US" altLang="ko-KR" dirty="0" err="1" smtClean="0"/>
              <a:t>jango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8382000" cy="5410200"/>
          </a:xfrm>
        </p:spPr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장고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발음은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쟁고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):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파이썬으로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작성된 오픈 소스 웹 애플리케이션 프레임워크이다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 웹 프레임워크는 집시 재즈 기타리스트인 장고 라인하르트의 이름을 따서 명명되었다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고도의 데이터베이스 기반 웹사이트를 작성하는데 있어서 수고를 더는 것이 장고의 주된 목표이다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/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콤포넌트의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재사용성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resuability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플러그인화 가능성과 빠른 개발을 강조한다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DRY(Don’t repeat yourself-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중복 배제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원리를 따른다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설정 파일부터 데이터 모델까지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언어가 구석 구석에 사용된다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en-US" dirty="0" err="1" smtClean="0"/>
              <a:t>D</a:t>
            </a:r>
            <a:r>
              <a:rPr lang="en-US" altLang="ko-KR" dirty="0" err="1" smtClean="0"/>
              <a:t>jango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76200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장고 프로젝트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hlinkClick r:id="rId3"/>
              </a:rPr>
              <a:t>https://www.djangoproject.com/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장고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구글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그룹스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한국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hlinkClick r:id="rId4"/>
              </a:rPr>
              <a:t>https://groups.google.com/forum/?hl=ko#!forum/django-ko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-document-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korean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(http://django-document-korean.readthedocs.org/en/old_master/contents.html)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en-US" dirty="0" err="1" smtClean="0"/>
              <a:t>Django</a:t>
            </a:r>
            <a:r>
              <a:rPr lang="en-US" dirty="0" smtClean="0"/>
              <a:t> </a:t>
            </a:r>
            <a:r>
              <a:rPr lang="ko-KR" altLang="en-US" dirty="0" smtClean="0"/>
              <a:t>설치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ko-KR" sz="2400" dirty="0" smtClean="0"/>
              <a:t>먼저 </a:t>
            </a:r>
            <a:r>
              <a:rPr lang="ko-KR" altLang="ko-KR" sz="2400" dirty="0" err="1" smtClean="0"/>
              <a:t>파이썬을</a:t>
            </a:r>
            <a:r>
              <a:rPr lang="ko-KR" altLang="ko-KR" sz="2400" dirty="0" smtClean="0"/>
              <a:t> 아무 </a:t>
            </a:r>
            <a:r>
              <a:rPr lang="ko-KR" altLang="ko-KR" sz="2400" dirty="0" err="1" smtClean="0"/>
              <a:t>디렉토리에서나</a:t>
            </a:r>
            <a:r>
              <a:rPr lang="ko-KR" altLang="ko-KR" sz="2400" dirty="0" smtClean="0"/>
              <a:t> 실행할 수 있도록 컴퓨터</a:t>
            </a:r>
            <a:r>
              <a:rPr lang="en-US" altLang="ko-KR" sz="2400" dirty="0" smtClean="0"/>
              <a:t>-&gt;</a:t>
            </a:r>
            <a:r>
              <a:rPr lang="ko-KR" altLang="ko-KR" sz="2400" dirty="0" smtClean="0"/>
              <a:t>오른쪽버튼을 클릭해서</a:t>
            </a:r>
            <a:r>
              <a:rPr lang="en-US" altLang="ko-KR" sz="2400" dirty="0" smtClean="0"/>
              <a:t>-&gt;</a:t>
            </a:r>
            <a:r>
              <a:rPr lang="ko-KR" altLang="ko-KR" sz="2400" dirty="0" smtClean="0"/>
              <a:t>속성</a:t>
            </a:r>
            <a:r>
              <a:rPr lang="en-US" altLang="ko-KR" sz="2400" dirty="0" smtClean="0"/>
              <a:t>-&gt;</a:t>
            </a:r>
            <a:r>
              <a:rPr lang="ko-KR" altLang="ko-KR" sz="2400" dirty="0" smtClean="0"/>
              <a:t>고급 시스템 설정</a:t>
            </a:r>
            <a:r>
              <a:rPr lang="en-US" altLang="ko-KR" sz="2400" dirty="0" smtClean="0"/>
              <a:t>-&gt;</a:t>
            </a:r>
            <a:r>
              <a:rPr lang="ko-KR" altLang="ko-KR" sz="2400" dirty="0" smtClean="0"/>
              <a:t>환경변수</a:t>
            </a:r>
            <a:r>
              <a:rPr lang="en-US" altLang="ko-KR" sz="2400" dirty="0" smtClean="0"/>
              <a:t>-&gt;Path</a:t>
            </a:r>
            <a:r>
              <a:rPr lang="ko-KR" altLang="ko-KR" sz="2400" dirty="0" smtClean="0"/>
              <a:t>를 클릭해서 아래와 같이 추가해 줍니다</a:t>
            </a:r>
            <a:r>
              <a:rPr lang="en-US" altLang="ko-KR" sz="2400" dirty="0" smtClean="0"/>
              <a:t>.</a:t>
            </a:r>
            <a:endParaRPr lang="ko-KR" altLang="ko-KR" sz="2400" dirty="0" smtClean="0"/>
          </a:p>
          <a:p>
            <a:pPr latinLnBrk="1"/>
            <a:r>
              <a:rPr lang="en-US" altLang="ko-KR" sz="2400" dirty="0" smtClean="0"/>
              <a:t>c:\Python27;c:\Python27\Scripts</a:t>
            </a:r>
            <a:endParaRPr lang="ko-KR" altLang="ko-KR" sz="2400" dirty="0" smtClean="0"/>
          </a:p>
          <a:p>
            <a:pPr latinLnBrk="1">
              <a:buFont typeface="Arial" pitchFamily="34" charset="0"/>
              <a:buChar char="•"/>
            </a:pP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latinLnBrk="1"/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 descr="2014-05-09_152809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5000" y="2590800"/>
            <a:ext cx="49530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en-US" dirty="0" err="1" smtClean="0"/>
              <a:t>D</a:t>
            </a:r>
            <a:r>
              <a:rPr lang="en-US" altLang="ko-KR" dirty="0" err="1" smtClean="0"/>
              <a:t>jango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ko-KR" sz="2400" dirty="0" smtClean="0"/>
              <a:t>최신 장고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Django</a:t>
            </a:r>
            <a:r>
              <a:rPr lang="en-US" altLang="ko-KR" sz="2400" dirty="0" smtClean="0"/>
              <a:t>)</a:t>
            </a:r>
            <a:r>
              <a:rPr lang="ko-KR" altLang="ko-KR" sz="2400" dirty="0" smtClean="0"/>
              <a:t>파일은 </a:t>
            </a:r>
            <a:r>
              <a:rPr lang="en-US" altLang="ko-KR" sz="2400" u="sng" dirty="0" smtClean="0">
                <a:hlinkClick r:id="rId3"/>
              </a:rPr>
              <a:t>http://www.djangoproject.com/download</a:t>
            </a:r>
            <a:r>
              <a:rPr lang="ko-KR" altLang="ko-KR" sz="2400" dirty="0" smtClean="0"/>
              <a:t>에서 받을 수 있습니다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강사가 제공한</a:t>
            </a:r>
            <a:r>
              <a:rPr lang="en-US" altLang="ko-KR" sz="2400" dirty="0" smtClean="0"/>
              <a:t> Djandgo-1.6.tar.gz</a:t>
            </a:r>
            <a:r>
              <a:rPr lang="ko-KR" altLang="ko-KR" sz="2400" dirty="0" smtClean="0"/>
              <a:t>파일을 받아서 압축을 풀면 </a:t>
            </a:r>
            <a:r>
              <a:rPr lang="ko-KR" altLang="en-US" sz="2400" dirty="0" smtClean="0"/>
              <a:t>된</a:t>
            </a:r>
            <a:r>
              <a:rPr lang="ko-KR" altLang="ko-KR" sz="2400" dirty="0" smtClean="0"/>
              <a:t>다</a:t>
            </a:r>
            <a:r>
              <a:rPr lang="en-US" altLang="ko-KR" sz="2400" dirty="0" smtClean="0"/>
              <a:t>. </a:t>
            </a:r>
            <a:endParaRPr lang="ko-KR" altLang="ko-KR" sz="2400" dirty="0" smtClean="0"/>
          </a:p>
          <a:p>
            <a:pPr latinLnBrk="1"/>
            <a:r>
              <a:rPr lang="ko-KR" altLang="ko-KR" sz="2400" dirty="0" smtClean="0"/>
              <a:t>설치는 압축을 푼 폴더로 이동해서 </a:t>
            </a:r>
          </a:p>
          <a:p>
            <a:pPr latinLnBrk="1"/>
            <a:r>
              <a:rPr lang="en-US" altLang="ko-KR" sz="2400" dirty="0" smtClean="0"/>
              <a:t>c:\Django-1.6.tar.gz\python setup.py install     --prefix=c:\django </a:t>
            </a:r>
            <a:r>
              <a:rPr lang="ko-KR" altLang="ko-KR" sz="2400" dirty="0" smtClean="0"/>
              <a:t>라고 하면</a:t>
            </a:r>
            <a:r>
              <a:rPr lang="en-US" altLang="ko-KR" sz="2400" dirty="0" smtClean="0"/>
              <a:t> c:\django</a:t>
            </a:r>
            <a:r>
              <a:rPr lang="ko-KR" altLang="ko-KR" sz="2400" dirty="0" smtClean="0"/>
              <a:t>폴더에 설치가 </a:t>
            </a:r>
            <a:r>
              <a:rPr lang="ko-KR" altLang="en-US" sz="2400" dirty="0" smtClean="0"/>
              <a:t>된다</a:t>
            </a:r>
            <a:r>
              <a:rPr lang="en-US" altLang="ko-KR" sz="2400" smtClean="0"/>
              <a:t>.</a:t>
            </a:r>
            <a:endParaRPr lang="ko-KR" altLang="ko-K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en-US" altLang="ko-KR" dirty="0" err="1" smtClean="0"/>
              <a:t>Django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ko-KR" sz="2400" dirty="0" smtClean="0"/>
              <a:t>컴퓨터의 고급 시스템 설정에서 환경변수를 다시 클릭하고 시스템 변수에서 </a:t>
            </a:r>
            <a:r>
              <a:rPr lang="en-US" altLang="ko-KR" sz="2400" dirty="0" smtClean="0"/>
              <a:t>“</a:t>
            </a:r>
            <a:r>
              <a:rPr lang="ko-KR" altLang="ko-KR" sz="2400" dirty="0" smtClean="0"/>
              <a:t>새로 만들기</a:t>
            </a:r>
            <a:r>
              <a:rPr lang="en-US" altLang="ko-KR" sz="2400" dirty="0" smtClean="0"/>
              <a:t>”</a:t>
            </a:r>
            <a:r>
              <a:rPr lang="ko-KR" altLang="ko-KR" sz="2400" dirty="0" smtClean="0"/>
              <a:t>를 클릭해서</a:t>
            </a:r>
            <a:r>
              <a:rPr lang="en-US" altLang="ko-KR" sz="2400" dirty="0" smtClean="0"/>
              <a:t> PYTHONPATH</a:t>
            </a:r>
            <a:r>
              <a:rPr lang="ko-KR" altLang="ko-KR" sz="2400" dirty="0" smtClean="0"/>
              <a:t>항목을 추가하고 </a:t>
            </a:r>
            <a:r>
              <a:rPr lang="en-US" altLang="ko-KR" sz="2400" dirty="0" smtClean="0"/>
              <a:t>“c:\django\Lib\site-packages”</a:t>
            </a:r>
            <a:r>
              <a:rPr lang="ko-KR" altLang="ko-KR" sz="2400" dirty="0" smtClean="0"/>
              <a:t>를 추가해야</a:t>
            </a:r>
            <a:r>
              <a:rPr lang="en-US" altLang="ko-KR" sz="2400" dirty="0" smtClean="0"/>
              <a:t> django-admin.py</a:t>
            </a:r>
            <a:r>
              <a:rPr lang="ko-KR" altLang="ko-KR" sz="2400" dirty="0" smtClean="0"/>
              <a:t>가 정상적으로 동작한다</a:t>
            </a:r>
            <a:r>
              <a:rPr lang="en-US" altLang="ko-KR" sz="2400" dirty="0" smtClean="0"/>
              <a:t>. </a:t>
            </a:r>
            <a:r>
              <a:rPr lang="ko-KR" altLang="ko-KR" sz="2400" dirty="0" smtClean="0"/>
              <a:t>한번 </a:t>
            </a:r>
            <a:r>
              <a:rPr lang="ko-KR" altLang="ko-KR" sz="2400" dirty="0" err="1" smtClean="0"/>
              <a:t>리부팅을</a:t>
            </a:r>
            <a:r>
              <a:rPr lang="ko-KR" altLang="ko-KR" sz="2400" dirty="0" smtClean="0"/>
              <a:t> 해야 한다</a:t>
            </a:r>
            <a:r>
              <a:rPr lang="en-US" altLang="ko-KR" sz="2400" dirty="0" smtClean="0"/>
              <a:t>.</a:t>
            </a:r>
            <a:endParaRPr lang="ko-KR" altLang="ko-K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en-US" altLang="ko-KR" dirty="0" err="1" smtClean="0"/>
              <a:t>Django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ko-KR" sz="2400" dirty="0" smtClean="0"/>
              <a:t>설치가 잘 되어 있는지를 검사하려면 아래와 같이 인터프리터 환경에서 실행해 보면 된다</a:t>
            </a:r>
            <a:r>
              <a:rPr lang="en-US" altLang="ko-KR" sz="2400" dirty="0" smtClean="0"/>
              <a:t>.</a:t>
            </a:r>
          </a:p>
          <a:p>
            <a:pPr latinLnBrk="1">
              <a:buFont typeface="Arial" pitchFamily="34" charset="0"/>
              <a:buChar char="•"/>
            </a:pPr>
            <a:r>
              <a:rPr lang="en-US" altLang="ko-KR" sz="2400" dirty="0" smtClean="0"/>
              <a:t> </a:t>
            </a:r>
            <a:endParaRPr lang="ko-KR" altLang="ko-KR" sz="2400" dirty="0" smtClean="0"/>
          </a:p>
          <a:p>
            <a:pPr latinLnBrk="1"/>
            <a:r>
              <a:rPr lang="en-US" altLang="ko-KR" sz="2400" dirty="0" smtClean="0"/>
              <a:t>&gt;&gt;&gt; import </a:t>
            </a:r>
            <a:r>
              <a:rPr lang="en-US" altLang="ko-KR" sz="2400" dirty="0" err="1" smtClean="0"/>
              <a:t>django</a:t>
            </a:r>
            <a:endParaRPr lang="ko-KR" altLang="ko-KR" sz="2400" dirty="0" smtClean="0"/>
          </a:p>
          <a:p>
            <a:pPr latinLnBrk="1"/>
            <a:r>
              <a:rPr lang="en-US" altLang="ko-KR" sz="2400" dirty="0" smtClean="0"/>
              <a:t>&gt;&gt;&gt; </a:t>
            </a:r>
            <a:r>
              <a:rPr lang="en-US" altLang="ko-KR" sz="2400" dirty="0" err="1" smtClean="0"/>
              <a:t>django.VERSION</a:t>
            </a:r>
            <a:endParaRPr lang="ko-KR" altLang="ko-KR" sz="2400" dirty="0" smtClean="0"/>
          </a:p>
          <a:p>
            <a:pPr latinLnBrk="1"/>
            <a:r>
              <a:rPr lang="en-US" altLang="ko-KR" sz="2400" dirty="0" smtClean="0"/>
              <a:t>(1, 6, 4, 'final', 0)</a:t>
            </a:r>
            <a:endParaRPr lang="ko-KR" altLang="ko-KR" sz="2400" dirty="0" smtClean="0"/>
          </a:p>
          <a:p>
            <a:pPr latinLnBrk="1"/>
            <a:endParaRPr lang="ko-KR" altLang="ko-K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688</TotalTime>
  <Words>463</Words>
  <Application>Microsoft Office PowerPoint</Application>
  <PresentationFormat>화면 슬라이드 쇼(4:3)</PresentationFormat>
  <Paragraphs>87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굴림</vt:lpstr>
      <vt:lpstr>Arial</vt:lpstr>
      <vt:lpstr>Segoe Light</vt:lpstr>
      <vt:lpstr>Segoe UI</vt:lpstr>
      <vt:lpstr>Wingdings</vt:lpstr>
      <vt:lpstr>맑은 고딕</vt:lpstr>
      <vt:lpstr>Verdana</vt:lpstr>
      <vt:lpstr>Calibri</vt:lpstr>
      <vt:lpstr>Times New Roman</vt:lpstr>
      <vt:lpstr>Segoe UI Light</vt:lpstr>
      <vt:lpstr>Presentation1</vt:lpstr>
      <vt:lpstr>18장 </vt:lpstr>
      <vt:lpstr>Module Overview</vt:lpstr>
      <vt:lpstr>Lesson 1: Django 소개</vt:lpstr>
      <vt:lpstr>Lesson 1: Django 소개</vt:lpstr>
      <vt:lpstr>Lesson 1: Django 소개</vt:lpstr>
      <vt:lpstr>Lesson 1: Django 설치</vt:lpstr>
      <vt:lpstr>Lesson 1: Django 설치</vt:lpstr>
      <vt:lpstr>Lesson 1: Django 설치</vt:lpstr>
      <vt:lpstr>Lesson 1: Django 설치</vt:lpstr>
      <vt:lpstr>Lesson 1: 튜토리얼 실습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jonathan</cp:lastModifiedBy>
  <cp:revision>58</cp:revision>
  <dcterms:created xsi:type="dcterms:W3CDTF">2013-03-04T09:54:30Z</dcterms:created>
  <dcterms:modified xsi:type="dcterms:W3CDTF">2014-11-16T23:52:35Z</dcterms:modified>
</cp:coreProperties>
</file>