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9" r:id="rId8"/>
    <p:sldId id="267" r:id="rId9"/>
    <p:sldId id="268" r:id="rId10"/>
    <p:sldId id="270" r:id="rId11"/>
    <p:sldId id="271" r:id="rId12"/>
    <p:sldId id="272" r:id="rId13"/>
  </p:sldIdLst>
  <p:sldSz cx="9144000" cy="6858000" type="screen4x3"/>
  <p:notesSz cx="6858000" cy="9144000"/>
  <p:embeddedFontLst>
    <p:embeddedFont>
      <p:font typeface="Segoe Light" charset="0"/>
      <p:regular r:id="rId15"/>
      <p:italic r:id="rId16"/>
    </p:embeddedFont>
    <p:embeddedFont>
      <p:font typeface="Segoe UI" pitchFamily="34" charset="0"/>
      <p:regular r:id="rId17"/>
      <p:bold r:id="rId18"/>
      <p:italic r:id="rId19"/>
      <p:boldItalic r:id="rId20"/>
    </p:embeddedFont>
    <p:embeddedFont>
      <p:font typeface="맑은 고딕" pitchFamily="50" charset="-127"/>
      <p:regular r:id="rId21"/>
      <p:bold r:id="rId22"/>
    </p:embeddedFont>
    <p:embeddedFont>
      <p:font typeface="Verdana" pitchFamily="34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Segoe UI Light" pitchFamily="3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26" autoAdjust="0"/>
  </p:normalViewPr>
  <p:slideViewPr>
    <p:cSldViewPr>
      <p:cViewPr varScale="1">
        <p:scale>
          <a:sx n="83" d="100"/>
          <a:sy n="83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ntinuum.io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hough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19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활용</a:t>
            </a:r>
            <a:r>
              <a:rPr lang="en-US" dirty="0" smtClean="0"/>
              <a:t>
</a:t>
            </a:r>
            <a:endParaRPr lang="en-US" dirty="0"/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데이터분석과 </a:t>
            </a:r>
            <a:r>
              <a:rPr lang="ko-KR" altLang="en-US" dirty="0" err="1" smtClean="0"/>
              <a:t>비주얼한</a:t>
            </a:r>
            <a:r>
              <a:rPr lang="ko-KR" altLang="en-US" dirty="0" smtClean="0"/>
              <a:t> 처리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아나콘다 설치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EDP Free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패키지 대신에 사용할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/>
            <a:r>
              <a:rPr lang="en-US" altLang="ko-KR" sz="2400" dirty="0" smtClean="0">
                <a:hlinkClick r:id="rId3"/>
              </a:rPr>
              <a:t>http://</a:t>
            </a:r>
            <a:r>
              <a:rPr lang="en-US" altLang="ko-KR" sz="2400" dirty="0" smtClean="0">
                <a:hlinkClick r:id="rId3"/>
              </a:rPr>
              <a:t>continuum.io/downloads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에서 다운로드 받아서 설치한다</a:t>
            </a:r>
            <a:r>
              <a:rPr lang="en-US" altLang="ko-KR" sz="2400" dirty="0" smtClean="0"/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p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2285999"/>
            <a:ext cx="4724400" cy="372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데이터분석과 </a:t>
            </a:r>
            <a:r>
              <a:rPr lang="ko-KR" altLang="en-US" dirty="0" err="1" smtClean="0"/>
              <a:t>비주얼한</a:t>
            </a:r>
            <a:r>
              <a:rPr lang="ko-KR" altLang="en-US" dirty="0" smtClean="0"/>
              <a:t> 처리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아나콘다 설치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jonathan\Desktop\p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399"/>
            <a:ext cx="4800600" cy="3750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데이터분석과 </a:t>
            </a:r>
            <a:r>
              <a:rPr lang="ko-KR" altLang="en-US" dirty="0" err="1" smtClean="0"/>
              <a:t>비주얼한</a:t>
            </a:r>
            <a:r>
              <a:rPr lang="ko-KR" altLang="en-US" dirty="0" smtClean="0"/>
              <a:t> 처리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아나콘다 설치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jonathan\Desktop\p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400"/>
            <a:ext cx="4953000" cy="383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라이브러리 소개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분석과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비주얼한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처리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데이터 분석과 데이터 조사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시각화에 자주 사용되는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R, MATLAB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과 같은 언어나 도구와 비교해도 뒤지지 않는다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필수 라이브러리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382000" cy="5410200"/>
          </a:xfrm>
        </p:spPr>
        <p:txBody>
          <a:bodyPr/>
          <a:lstStyle/>
          <a:p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Numerical Python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줄임말로 과학 계산용 파운데이션 패키지를 말한다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빠르고 효율적인 다차원 배열 객체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ndarray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원소를 다루거나 배열 간의 수학 계산을 수행하는 함수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디스크에서 배열 기반의 데이터를 읽고 쓸 수 있는 도구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pandas: 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구조화된 데이터를 빠르고 쉬우면서도 다양한 형식으로 가공할 수 있는 풍부한 자료 구조와 함수를 제공한다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고성능 배열 계산 기능과 스프레드시트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SQL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과 같은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RDB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유연한 데이터 조작 기능을 조합해서 제공한다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필수 라이브러리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는 그래프나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차원 데이터 시각화를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생성하는 유명한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라이브러리이다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출판물에 필요한 그래프를 만드는데 맞추어져 있고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 통합되어 있어 편리하게 데이터를 살펴보고 그래프를 만들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은 표준 과학계산용 파이썬 도구 모음에 포함된 컴포넌트이며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인터렉티브하고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강력한 생산적 환경을 제공한다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 웹브라우져에 연결할 수 있는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매스메티카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스타일의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노트북 기능 제공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그래프를 즉시 그려볼 수 있는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Qt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프레임워크 기반의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GUI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콘솔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설치는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Enthought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Python Distribution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에서 배포하는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EPD Express(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SciPy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Chaco,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포함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을 사용하면 손쉽게 개발환경을 구축할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400" u="sng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http://www.enthought.com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EPD Express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패키지를 받으면 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32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비트용과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64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비트용이 별도로 제공된다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014-10-07_11395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5000" y="2895600"/>
            <a:ext cx="5200264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아나콘다를 통해서 설치해도 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역시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비트와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64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비트용이 제공된다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2014-10-07_1142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905000"/>
            <a:ext cx="5848350" cy="4594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설치한 후에 아래와 같이 테스트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/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도스창을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열어서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--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pylab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import pandas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plot(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arange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(10))</a:t>
            </a:r>
            <a:endParaRPr lang="ko-K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atinLnBrk="1"/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014-06-02_09073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743200"/>
            <a:ext cx="52578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데이터분석과 </a:t>
            </a:r>
            <a:r>
              <a:rPr lang="ko-KR" altLang="en-US" dirty="0" err="1" smtClean="0"/>
              <a:t>비주얼한</a:t>
            </a:r>
            <a:r>
              <a:rPr lang="ko-KR" altLang="en-US" dirty="0" smtClean="0"/>
              <a:t> 처리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영화 데이터 평점 분석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신생아 이름 분석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716</TotalTime>
  <Words>451</Words>
  <Application>Microsoft Office PowerPoint</Application>
  <PresentationFormat>화면 슬라이드 쇼(4:3)</PresentationFormat>
  <Paragraphs>99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Arial</vt:lpstr>
      <vt:lpstr>Segoe Light</vt:lpstr>
      <vt:lpstr>Segoe UI</vt:lpstr>
      <vt:lpstr>Wingdings</vt:lpstr>
      <vt:lpstr>맑은 고딕</vt:lpstr>
      <vt:lpstr>Verdana</vt:lpstr>
      <vt:lpstr>Calibri</vt:lpstr>
      <vt:lpstr>Times New Roman</vt:lpstr>
      <vt:lpstr>Segoe UI Light</vt:lpstr>
      <vt:lpstr>Presentation1</vt:lpstr>
      <vt:lpstr>19장 </vt:lpstr>
      <vt:lpstr>Module Overview</vt:lpstr>
      <vt:lpstr>Lesson 1: 소개</vt:lpstr>
      <vt:lpstr>Lesson 1: 필수 라이브러리</vt:lpstr>
      <vt:lpstr>Lesson 1: 필수 라이브러리</vt:lpstr>
      <vt:lpstr>Lesson 1: 설치</vt:lpstr>
      <vt:lpstr>Lesson 1: 설치</vt:lpstr>
      <vt:lpstr>Lesson 1: 설치</vt:lpstr>
      <vt:lpstr>Lesson 1: 데이터분석과 비주얼한 처리 </vt:lpstr>
      <vt:lpstr>Lesson 1: 데이터분석과 비주얼한 처리 </vt:lpstr>
      <vt:lpstr>Lesson 1: 데이터분석과 비주얼한 처리 </vt:lpstr>
      <vt:lpstr>Lesson 1: 데이터분석과 비주얼한 처리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52</cp:revision>
  <dcterms:created xsi:type="dcterms:W3CDTF">2013-03-04T09:54:30Z</dcterms:created>
  <dcterms:modified xsi:type="dcterms:W3CDTF">2014-11-17T00:08:31Z</dcterms:modified>
</cp:coreProperties>
</file>