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embeddedFontLst>
    <p:embeddedFont>
      <p:font typeface="Segoe Light" charset="0"/>
      <p:regular r:id="rId17"/>
      <p:italic r:id="rId18"/>
    </p:embeddedFont>
    <p:embeddedFont>
      <p:font typeface="Segoe UI" pitchFamily="34" charset="0"/>
      <p:regular r:id="rId19"/>
      <p:bold r:id="rId20"/>
      <p:italic r:id="rId21"/>
      <p:boldItalic r:id="rId22"/>
    </p:embeddedFont>
    <p:embeddedFont>
      <p:font typeface="맑은 고딕" pitchFamily="50" charset="-127"/>
      <p:regular r:id="rId23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Segoe UI Light" pitchFamily="3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4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[1,2,3,4,5,6,7,8,9,10]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L: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if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% 2 == 0: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continue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빠져나오지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않고 아래쪽만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스킵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print("Item: {0}".format(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1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3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5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7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9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for, while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같은 반복문이 수행 도중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break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인해 중간에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종료되지 않고 끝까지 수행됐을 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블록이 수행된다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13-12-02_1642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05000"/>
            <a:ext cx="6629400" cy="4919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제어문과 연관된 유용한 함수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range():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수열의 생성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list(range(10))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종료값만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있는 경우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포함 안됨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[0, 1, 2, 3, 4, 5, 6, 7, 8, 9]</a:t>
            </a: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list(range(5,10))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시작값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종료값이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있는 경우 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[5, 6, 7, 8, 9]</a:t>
            </a: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list(range(10,0,-1))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시작값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종료값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증가값이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있음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[10, 9, 8, 7, 6, 5, 4, 3, 2, 1]</a:t>
            </a: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list(range(10,20,2))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20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까지 짝수만 출력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[10, 12, 14, 16, 18]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기존의 리스트 객체를 이용해 조합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등의 추가적인 연산을 통해 새로운 리스트 객체를 생성하는 경우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 매우 효율적이다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 for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시퀀스 타입 객체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 (if 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[1,2,3,4,5]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** 2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l]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[1, 4, 9, 16, 25]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 = ("apple", "banana", "orange")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t]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[5, 6, 6]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 = {100:"apple", 200:"banana", 300:"orange"}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v.upper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 for v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d.values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['BANANA', 'ORANGE', 'APPLE']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** 3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range(5)]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[0, 1, 8, 27, 64]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작성 시 도움이 되는 함수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Filter(&lt;function&gt; | None, 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가능한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[10, 25, 30]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filter(None, L)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print("Item: {0}".format(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	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10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25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 30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GetBiggerThan20(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&gt; 20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[10, 25, 30]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filter(GetBiggerThan20, L)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print("Item:{0}".format(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분기 구문 </a:t>
            </a:r>
            <a:r>
              <a:rPr lang="en-US" dirty="0" smtClean="0"/>
              <a:t>
</a:t>
            </a:r>
            <a:r>
              <a:rPr lang="ko-KR" altLang="en-US" dirty="0" smtClean="0"/>
              <a:t>반복 구문</a:t>
            </a:r>
            <a:endParaRPr lang="en-US" altLang="ko-KR" dirty="0" smtClean="0"/>
          </a:p>
          <a:p>
            <a:r>
              <a:rPr lang="ko-KR" altLang="en-US" dirty="0" smtClean="0"/>
              <a:t>제어문과 연관된 유용한 함수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들여쓰기에 대한 규칙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바깥쪽에 있는 블록의 코드는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열부터 시작해야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내부 블록은 같은 거리만큼 들여쓰기를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블록의 끝은 들여쓰기가 끝나는 부분으로 간주된다</a:t>
            </a:r>
            <a:r>
              <a:rPr lang="en-US" altLang="ko-KR" dirty="0" smtClean="0"/>
              <a:t>( {,}, </a:t>
            </a:r>
            <a:r>
              <a:rPr lang="ko-KR" altLang="en-US" dirty="0" smtClean="0"/>
              <a:t> </a:t>
            </a:r>
            <a:r>
              <a:rPr lang="en-US" altLang="ko-KR" dirty="0" smtClean="0"/>
              <a:t>begin, end</a:t>
            </a:r>
            <a:r>
              <a:rPr lang="ko-KR" altLang="en-US" dirty="0" smtClean="0"/>
              <a:t>를 사용하지 않는다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탭과 공백은 섞어서 쓰지 않는 것이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공백은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칸을 사용한다</a:t>
            </a:r>
            <a:r>
              <a:rPr lang="en-US" altLang="ko-KR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&lt;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&gt;: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&lt;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1&gt;:</a:t>
            </a:r>
          </a:p>
          <a:p>
            <a:pPr>
              <a:buNone/>
            </a:pPr>
            <a:r>
              <a:rPr lang="en-US" dirty="0" smtClean="0"/>
              <a:t>       	&lt;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1&gt;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elif</a:t>
            </a:r>
            <a:r>
              <a:rPr lang="en-US" dirty="0" smtClean="0"/>
              <a:t> &lt;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2&gt;: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2&gt;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else: </a:t>
            </a:r>
          </a:p>
          <a:p>
            <a:pPr>
              <a:buNone/>
            </a:pPr>
            <a:r>
              <a:rPr lang="en-US" altLang="ko-KR" dirty="0" smtClean="0"/>
              <a:t>		&lt;</a:t>
            </a:r>
            <a:r>
              <a:rPr lang="ko-KR" altLang="en-US" dirty="0" smtClean="0"/>
              <a:t>구문 </a:t>
            </a:r>
            <a:r>
              <a:rPr lang="en-US" altLang="ko-KR" dirty="0" smtClean="0"/>
              <a:t>3&gt;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382000" cy="5410200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score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(input(('Input Score: ')))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if 90 &lt;= score &lt;= 100: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구문이 약간 독특함</a:t>
            </a:r>
            <a:r>
              <a:rPr lang="en-US" altLang="ko-KR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2400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약식형</a:t>
            </a:r>
            <a:r>
              <a:rPr lang="ko-KR" altLang="en-US" sz="2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지원</a:t>
            </a:r>
            <a:endParaRPr lang="en-US" altLang="ko-KR" sz="2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grade = "A"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elif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80 &lt;= score &lt; 90: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grade = "B"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elif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70 &lt;= score &lt; 80: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grade = "C"</a:t>
            </a:r>
          </a:p>
          <a:p>
            <a:pPr>
              <a:buNone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elif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60 &lt;= score &lt; 70: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grade = "D"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grace = "F"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print("Grade is " + grade)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if else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조건을 평가해서 참인 경우 거짓인 경우를 처리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조건식의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참과 거짓 판단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계열의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실수 계열의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0.0,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시퀀스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개열의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(), [], {}, “”, None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항상 거짓으로 판단된다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(True)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(False)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(13)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(0.0)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('apple')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('')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(())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([10,20])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while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문은 조건식이 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 동안 반복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while 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value = 5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while value &gt; 0: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print(value)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value -= 1	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for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가능한 객체를 순차적으로 순회한다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 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타겟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else: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['Apple', 100, 15.23]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l: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type(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('Apple', 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(100, 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(15.23, &lt;type 'float'&gt;)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 = {"Apple":100, "Orange":200, "Banana":300}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k, v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d.items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print(k, v)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L = [1,2,3,4,5,6,7,8,9,10]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in L: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if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&gt; 5: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break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print("Item:{0}".format(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))	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Item:1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Item:2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Item:3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Item:4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Item:5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break, continue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else: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수행하면서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break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continue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문을 이용해서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제어할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723</TotalTime>
  <Words>854</Words>
  <Application>Microsoft Office PowerPoint</Application>
  <PresentationFormat>화면 슬라이드 쇼(4:3)</PresentationFormat>
  <Paragraphs>219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Segoe Light</vt:lpstr>
      <vt:lpstr>Segoe UI</vt:lpstr>
      <vt:lpstr>Wingdings</vt:lpstr>
      <vt:lpstr>맑은 고딕</vt:lpstr>
      <vt:lpstr>Calibri</vt:lpstr>
      <vt:lpstr>Times New Roman</vt:lpstr>
      <vt:lpstr>Verdana</vt:lpstr>
      <vt:lpstr>Segoe UI Light</vt:lpstr>
      <vt:lpstr>Presentation1</vt:lpstr>
      <vt:lpstr>4장 </vt:lpstr>
      <vt:lpstr>Module Overview</vt:lpstr>
      <vt:lpstr>Module Overview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48</cp:revision>
  <dcterms:created xsi:type="dcterms:W3CDTF">2013-03-04T09:54:30Z</dcterms:created>
  <dcterms:modified xsi:type="dcterms:W3CDTF">2014-11-16T23:50:16Z</dcterms:modified>
</cp:coreProperties>
</file>