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8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embeddedFontLst>
    <p:embeddedFont>
      <p:font typeface="Segoe Light" charset="0"/>
      <p:regular r:id="rId20"/>
      <p:italic r:id="rId21"/>
    </p:embeddedFont>
    <p:embeddedFont>
      <p:font typeface="Segoe UI" pitchFamily="34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  <p:embeddedFont>
      <p:font typeface="Verdana" pitchFamily="34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  <p:embeddedFont>
      <p:font typeface="Segoe UI Light" pitchFamily="3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5"/>
            <a:ext cx="6153911" cy="6604000"/>
          </a:xfrm>
        </p:spPr>
        <p:txBody>
          <a:bodyPr>
            <a:noAutofit/>
          </a:bodyPr>
          <a:lstStyle/>
          <a:p>
            <a:endParaRPr lang="en-US" sz="100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/>
              <a:t>6</a:t>
            </a:r>
            <a:r>
              <a:rPr lang="ko-KR" altLang="en-US" sz="2600" dirty="0" smtClean="0"/>
              <a:t>장 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dirty="0" smtClean="0"/>
              <a:t>
</a:t>
            </a:r>
            <a:endParaRPr lang="en-US" dirty="0"/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88" y="1021214"/>
            <a:ext cx="8119156" cy="5531985"/>
          </a:xfrm>
        </p:spPr>
        <p:txBody>
          <a:bodyPr/>
          <a:lstStyle/>
          <a:p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from 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 import &lt;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어트리뷰트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이렇게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임포트된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어트리뷰트는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어트리뷰트이름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같은 형식으로 쓰지 않고 바로 참조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from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simpleset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import union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union([1,2,3], [3], [3,4])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[1, 2, 3, 4]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intersect([1,2],[1])</a:t>
            </a:r>
          </a:p>
          <a:p>
            <a:pPr>
              <a:buNone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Traceback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(most recent call last):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 File "&lt;pyshell#25&gt;", line 1, in &lt;module&gt;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intersetc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([1,2],[1])</a:t>
            </a:r>
          </a:p>
          <a:p>
            <a:pPr>
              <a:buNone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NameError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: name '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intersetc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' is not defined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def union(a):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	print(a)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from &lt;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 import *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 내 이름 중 밑줄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(_)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시작하는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어트리뷰트를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제외하고 모든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어트리뷰트를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현재의 이름공간으로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임포트한다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from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simpleset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import *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dir()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['WRAPPER_ASSIGNMENTS', 'WRAPPER_UPDATES', '__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builtins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__', '__doc__', '__loader__', '__name__', '__package__',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cmp_to_key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'difference', 'intersect',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lru_cache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'partial', 'reduce',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total_ordering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'union',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update_wrapper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'wraps']</a:t>
            </a:r>
          </a:p>
          <a:p>
            <a:pPr>
              <a:buNone/>
            </a:pP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458200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임포트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파헤치기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바이트 코드는 일종의 중간 모듈이다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 파일이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simpleset.py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라면 바이트 코드는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simpleset.pyc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라는 이름으로 모듈 파일이 존재하는 폴더에 저장된다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모듈이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임포트될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때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인터프리팅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없이 바로 로딩됨으로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임포트가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빨라진다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04-03_1138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399" y="2971800"/>
            <a:ext cx="545578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534400" cy="60198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모듈은 메모리에 한번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하나만 로딩되고 이를 참고하는 여러 개의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레퍼린스가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import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testmodule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as test1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hello world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import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testmodule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as test2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hello world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출력 안됨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</a:t>
            </a:r>
            <a:endParaRPr lang="en-US" altLang="ko-KR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dir()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builtins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__', '__doc__', '__file__', '__loader__', '__name__', '__package__',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defaultvalue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printDefaultValue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'test1', 'test2']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test1.printDefaultValue()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test1.defaultvalue = 100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test2.printDefaultValue()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이름은 다르지만 같은 참조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</a:t>
            </a:r>
            <a:endParaRPr lang="en-US" altLang="ko-KR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100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534400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여러 개의 모듈을 묶어야 할 경우 패키지를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이러한 모듈과 패키지는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설치 폴더의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Lib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라는 하위 폴더에 저장되어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아래는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패키지의 구조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04-03_1209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1" y="2209800"/>
            <a:ext cx="4495800" cy="257552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7200" y="4953000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(__</a:t>
            </a:r>
            <a:r>
              <a:rPr lang="en-US" altLang="ko-KR" dirty="0" err="1" smtClean="0">
                <a:solidFill>
                  <a:srgbClr val="0070C0"/>
                </a:solidFill>
              </a:rPr>
              <a:t>init__.py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파일 내부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</a:p>
          <a:p>
            <a:r>
              <a:rPr lang="en-US" altLang="ko-KR" dirty="0" err="1" smtClean="0"/>
              <a:t>etree</a:t>
            </a:r>
            <a:r>
              <a:rPr lang="en-US" altLang="ko-KR" dirty="0" smtClean="0"/>
              <a:t> -- The </a:t>
            </a:r>
            <a:r>
              <a:rPr lang="en-US" altLang="ko-KR" dirty="0" err="1" smtClean="0"/>
              <a:t>ElementTree</a:t>
            </a:r>
            <a:r>
              <a:rPr lang="en-US" altLang="ko-KR" dirty="0" smtClean="0"/>
              <a:t> XML library.  This is a subset of the full</a:t>
            </a:r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ElementTree</a:t>
            </a:r>
            <a:r>
              <a:rPr lang="en-US" altLang="ko-KR" dirty="0" smtClean="0"/>
              <a:t> XML release.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"""</a:t>
            </a:r>
          </a:p>
          <a:p>
            <a:r>
              <a:rPr lang="en-US" altLang="ko-KR" dirty="0" smtClean="0"/>
              <a:t>__all__ = ["</a:t>
            </a:r>
            <a:r>
              <a:rPr lang="en-US" altLang="ko-KR" dirty="0" err="1" smtClean="0"/>
              <a:t>dom</a:t>
            </a:r>
            <a:r>
              <a:rPr lang="en-US" altLang="ko-KR" dirty="0" smtClean="0"/>
              <a:t>", "parsers", "sax", "</a:t>
            </a:r>
            <a:r>
              <a:rPr lang="en-US" altLang="ko-KR" dirty="0" err="1" smtClean="0"/>
              <a:t>etree</a:t>
            </a:r>
            <a:r>
              <a:rPr lang="en-US" altLang="ko-KR" dirty="0" smtClean="0"/>
              <a:t>"]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패키지는 모듈이름에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‘.’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붙여서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모듈 이름공간을 구조화 하는 방법 중에 하나이다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예를 들면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xml.dom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이라는 모듈이 있을 때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xml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이라는 패키지 안에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이라는 하위 모듈이 있다는 뜻이다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119156" cy="514735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from xml import * 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포함할 하위 패키지의 목록 </a:t>
            </a:r>
            <a:endParaRPr lang="en-US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etree</a:t>
            </a: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&lt;module '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xml.etree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' from 'C:\\Python33\\lib\\xml\\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etree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\\__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init__.py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dom</a:t>
            </a: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&lt;module 'xml.dom' from 'C:\\Python33\\lib\\xml\\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\\__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init__.py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import xml.dom </a:t>
            </a:r>
            <a:r>
              <a:rPr 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en-US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dom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만 포함시켜서 임포트 </a:t>
            </a:r>
            <a:endParaRPr lang="en-US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xml.dom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&lt;module 'xml.dom' from 'C:\\Python33\\lib\\xml\\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\\__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init__.py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62000"/>
            <a:ext cx="8915400" cy="514735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import xml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xml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&lt;module 'xml' from 'C:\\Python33\\lib\\xml\\__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init__.py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'&gt;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xml.dom 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자동으로 하위 패키지를 포함하지 않는다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</a:t>
            </a:r>
            <a:endParaRPr lang="en-US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Traceback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(most recent call last):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 File "&lt;pyshell#2&gt;", line 1, in &lt;module&gt;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   xml.dom</a:t>
            </a:r>
          </a:p>
          <a:p>
            <a:pPr>
              <a:buNone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AttributeError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: 'module' object has no attribute '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'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xml.dom.getDOMImplementation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여기도 에러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! </a:t>
            </a:r>
            <a:endParaRPr lang="en-US" sz="240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Traceback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(most recent call last):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 File "&lt;pyshell#3&gt;", line 1, in &lt;module&gt;</a:t>
            </a:r>
          </a:p>
          <a:p>
            <a:pPr>
              <a:buNone/>
            </a:pP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xml.dom.getDOMImplementation</a:t>
            </a:r>
            <a:endParaRPr lang="en-US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AttributeError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: 'module' object has no attribute '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dom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'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Module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 소개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집합 모듈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 파헤치기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임포트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받기 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패키지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4212" cy="5836785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모듈은 여러 코드를 묶어 다른 곳에서 재사용할 수 있는 코드 모음을 말한다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&gt;&gt;&gt; import math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&gt;&gt;&gt; math.pow(2, 10)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1024.0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&gt;&gt;&gt; math.log(100)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4.605170185988092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math.pi</a:t>
            </a:r>
            <a:endParaRPr lang="en-US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3.141592653589793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&gt;&gt;&gt; dir(math)</a:t>
            </a:r>
          </a:p>
          <a:p>
            <a:pPr>
              <a:buNone/>
            </a:pP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['__doc__', '__loader__', '__name__', '__package__',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acos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acosh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asin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asinh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atan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'atan2',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atanh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'ceil',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copysign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cos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cosh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'degrees', 'e',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erf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erfc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'exp', 'expm1',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fabs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'factorial', 'floor',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fmod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frexp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fsum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'gamma',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hypot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isfinite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isinf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isnan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ldexp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lgamma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'log', 'log10', 'log1p', 'log2',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modf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'pi',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pow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'radians', 'sin',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sinh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sqrt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'tan',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tanh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sz="2000" dirty="0" err="1" smtClean="0">
                <a:latin typeface="맑은 고딕" pitchFamily="50" charset="-127"/>
                <a:ea typeface="맑은 고딕" pitchFamily="50" charset="-127"/>
              </a:rPr>
              <a:t>trunc</a:t>
            </a:r>
            <a:r>
              <a:rPr lang="en-US" sz="2000" dirty="0" smtClean="0">
                <a:latin typeface="맑은 고딕" pitchFamily="50" charset="-127"/>
                <a:ea typeface="맑은 고딕" pitchFamily="50" charset="-127"/>
              </a:rPr>
              <a:t>']</a:t>
            </a:r>
            <a:endParaRPr 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파이썬은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다양한 모듈을 제공한다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문자열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(string),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(date),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(time),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(math),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(fraction),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십진법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(decimal),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랜덤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(random),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(file), sqlite3,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sys, threading, xml, http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등등 약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 정도의 다양한 모듈들이 존재한다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10600" cy="60198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 만들기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파이썬에는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많은 내장 모듈이 있지만 사용자가 직접 모듈을 생성할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합집합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차집합을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구하는 간단한 집합 관련 모듈을 만들어서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c:\python34\lib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복사하면 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functools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import *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reduce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함수를 사용하기 위해 </a:t>
            </a:r>
            <a:r>
              <a:rPr lang="en-US" altLang="ko-KR" sz="2400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functools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모듈을 가져온다</a:t>
            </a: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def intersect(*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"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교집합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"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return reduce(__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intersectSC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def 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intersectSC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listX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listY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setList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[]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for x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listX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if x in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listY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생략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… </a:t>
            </a:r>
          </a:p>
          <a:p>
            <a:pPr algn="r"/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305800" cy="57912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실행결과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import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simpleset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dir(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simpleset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['WRAPPER_ASSIGNMENTS', 'WRAPPER_UPDATES', '__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builtins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__', '__cached__', '__doc__', '__file__', '__initializing__', '__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intersectSC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'__loader__', '__name__', '__package__',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cmp_to_key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'difference', 'intersect',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lru_cache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'partial', 'reduce',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total_ordering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'union',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update_wrapper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'wraps']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setA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[1,3,7,10]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setB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= [2,3,4,9]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simpleset.union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setA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setB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[1, 3, 7, 10, 2, 4, 9]</a:t>
            </a:r>
          </a:p>
          <a:p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119156" cy="5147356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모듈의 경로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현재 작업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디렉토리를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사용하는 경우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모듈이 저장된 폴더에서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c:\python33\python.exe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실행해도 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경로 추가하는 경우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 속성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=&gt;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고급에서 환경변수를 클릭 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PYTHONPATH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환경변수에 등록된 위치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3-12-03_1423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796717"/>
            <a:ext cx="3962400" cy="4061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838200"/>
            <a:ext cx="8458200" cy="55626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모듈의 경로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라이브러리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디렉토리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에서는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c:\python33\lib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 표준 라이브러리 폴더 중에 하나이기 때문에 복사해서 사용했다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&gt;&gt;&gt; import sys</a:t>
            </a: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sys.path</a:t>
            </a: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['C:/workPython', 'C:\\Python33\\Lib\\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idlelib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', 'c:\\</a:t>
            </a:r>
            <a:r>
              <a:rPr lang="en-US" dirty="0" err="1" smtClean="0">
                <a:latin typeface="맑은 고딕" pitchFamily="50" charset="-127"/>
                <a:ea typeface="맑은 고딕" pitchFamily="50" charset="-127"/>
              </a:rPr>
              <a:t>django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\\Lib\\site-packages', 'C:\\Windows\\system32\\python33.zip', 'C:\\Python33\\DLLs', 'C:\\Python33\\lib', 'C:\\Python33', 'C:\\Python33\\lib\\site-packages']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경로를 추가 또는 삭제도 가능</a:t>
            </a:r>
            <a:r>
              <a:rPr lang="en-US" altLang="ko-KR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sys.path.append</a:t>
            </a:r>
            <a:r>
              <a:rPr lang="en-US" altLang="ko-KR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(), </a:t>
            </a:r>
            <a:r>
              <a:rPr lang="en-US" altLang="ko-KR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sys.path.remove</a:t>
            </a:r>
            <a:r>
              <a:rPr lang="en-US" altLang="ko-KR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endParaRPr lang="en-US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모듈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610600" cy="5715000"/>
          </a:xfrm>
        </p:spPr>
        <p:txBody>
          <a:bodyPr/>
          <a:lstStyle/>
          <a:p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모듈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임포트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: C/C++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언어에서는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include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문을 사용할 수 있는 코드 영역이 제한적이다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에서는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import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구문을 어디서나 사용할 수 있다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def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loadMathMod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print("import math")</a:t>
            </a:r>
          </a:p>
          <a:p>
            <a:pPr>
              <a:buNone/>
            </a:pPr>
            <a:r>
              <a:rPr lang="en-US" altLang="ko-KR" sz="24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	import math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	print(dir(math))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&gt;&gt;&gt;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loadMathMod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import math</a:t>
            </a:r>
          </a:p>
          <a:p>
            <a:pPr>
              <a:buNone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['__doc__', '__loader__', '__name__', '__package__',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acos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acosh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asin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asinh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atan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'atan2',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atanh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'ceil',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copysign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cosh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'degrees', 'e',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erf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erfc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'exp', 'expm1',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fabs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'factorial', 'floor',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fmod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frexp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fsum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'gamma', '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hypot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',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824</TotalTime>
  <Words>1330</Words>
  <Application>Microsoft Office PowerPoint</Application>
  <PresentationFormat>화면 슬라이드 쇼(4:3)</PresentationFormat>
  <Paragraphs>202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굴림</vt:lpstr>
      <vt:lpstr>Arial</vt:lpstr>
      <vt:lpstr>Segoe Light</vt:lpstr>
      <vt:lpstr>Segoe UI</vt:lpstr>
      <vt:lpstr>Wingdings</vt:lpstr>
      <vt:lpstr>맑은 고딕</vt:lpstr>
      <vt:lpstr>Verdana</vt:lpstr>
      <vt:lpstr>Calibri</vt:lpstr>
      <vt:lpstr>Times New Roman</vt:lpstr>
      <vt:lpstr>Segoe UI Light</vt:lpstr>
      <vt:lpstr>Presentation1</vt:lpstr>
      <vt:lpstr>6장 </vt:lpstr>
      <vt:lpstr>Module Overview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  <vt:lpstr>Lesson 1: 모듈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59</cp:revision>
  <dcterms:created xsi:type="dcterms:W3CDTF">2013-03-04T09:54:30Z</dcterms:created>
  <dcterms:modified xsi:type="dcterms:W3CDTF">2014-11-16T23:50:56Z</dcterms:modified>
</cp:coreProperties>
</file>