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Segoe Light" charset="0"/>
      <p:regular r:id="rId13"/>
      <p:italic r:id="rId14"/>
    </p:embeddedFont>
    <p:embeddedFont>
      <p:font typeface="Segoe UI" pitchFamily="34" charset="0"/>
      <p:regular r:id="rId15"/>
      <p:bold r:id="rId16"/>
      <p:italic r:id="rId17"/>
      <p:boldItalic r:id="rId18"/>
    </p:embeddedFont>
    <p:embeddedFont>
      <p:font typeface="맑은 고딕" pitchFamily="50" charset="-127"/>
      <p:regular r:id="rId19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Segoe UI Light" pitchFamily="34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87" d="100"/>
          <a:sy n="87" d="100"/>
        </p:scale>
        <p:origin x="-55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7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r>
              <a:rPr lang="en-US" dirty="0" smtClean="0"/>
              <a:t>
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예외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380412" cy="5638800"/>
          </a:xfrm>
        </p:spPr>
        <p:txBody>
          <a:bodyPr/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assert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구문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assert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구문은 개발 과정에서 제약사항을 설정할 목적으로 사용하며 인자로 받은 조건식이 거짓이면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assertError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 발생한다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foo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(x):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#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받은 인자의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정수형인지 검사 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assert type(x) ==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"Input value must be integer"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return x * 10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ret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foo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("a")  #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AssertError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발생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print(ret)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File "C:/workPython/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예외처리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07_assert.py", line 3,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foo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assert type(x) ==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"Input value must be integer"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AssertionError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Input value must be integer</a:t>
            </a: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예외 소개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예외 처리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예외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잘 작성된 코드도 실행 중에 에러가 발생할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개발자 입장에서 버그 없는 프로그램을 작성하는 쉽지 않다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아래의 경우는 인덱스 첨자 범위를 벗어난 경우이다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[10,20,30]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a[3]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Traceback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(most recent call last):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File "&lt;pyshell#1&gt;", line 1, in &lt;module&gt;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a[3]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IndexError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list index out of range 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예외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내장 예외는 아래와 같은 클래스 계층을 가지고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buNone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BaseException</a:t>
            </a: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SystemExit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	Exception</a:t>
            </a:r>
          </a:p>
          <a:p>
            <a:pPr lvl="2"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StopIteration</a:t>
            </a: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ArithmeticError</a:t>
            </a: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…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예외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5800" cy="57912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예외처리 코드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try: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 발생 가능성이 있는 문장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except 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 종류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처리 문장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except 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2):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 처리 문장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except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as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 처리 문장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예외가 발생하지 않은 경우 수행될 문장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finally: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예외 발생 유무에 상관없이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블록 이후 수행할 문장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예외 처리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600" y="8382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def divide(a, b):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return a / b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try: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c = divide(5, 'string')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except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ZeroDivisionError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print('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두 번째 인자는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이여서는 안됩니다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except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TypeError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print('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모든 인자는 숫자여야 합니다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except: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print('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음 무슨 에러인지 모르겠음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모든 인자는 숫자여야 합니다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예외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380412" cy="5608185"/>
          </a:xfrm>
        </p:spPr>
        <p:txBody>
          <a:bodyPr/>
          <a:lstStyle/>
          <a:p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finally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블록은 항상 실행된다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def divide(a, b):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return a / b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try: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c = divide(5, 'string')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except: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print('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ZeroDivisionError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TypeError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제외한 다른 에러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print('Result: {0}'.format(c))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finally: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print('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항상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finally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블럭은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수행됩니다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예외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531985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강제로 예외를 일으키는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raise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구문을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raise [Exception]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해당 예외를 발생시킨다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raise [Exception(data)]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예외 발생 시 관련 데이터를 전달한다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raise 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발생된 예외를 상위로 전달한다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RaiseErrorFunc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raise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NameError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try: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RaiseErrorFunc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except: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NameError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is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Catched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pPr lvl="1">
              <a:buNone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NameError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is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Catched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예외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458200" cy="57912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사용자 정의 예외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내장 예외만으로는 한계가 있기 때문에 사용자 정의 예외를 정의할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NegativeDivisionError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(Exception):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   def __init__(self, value):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self.value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= value</a:t>
            </a:r>
          </a:p>
          <a:p>
            <a:pPr>
              <a:buNone/>
            </a:pPr>
            <a:endParaRPr 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PositiveDivide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(a, b):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if(b &lt; 0):  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적은 경우 </a:t>
            </a:r>
            <a:r>
              <a:rPr 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NegativeDivisionError</a:t>
            </a:r>
            <a:r>
              <a:rPr 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raise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NagativeDivisionError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return a / b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try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   ret =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PositiveDivide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(10, -3)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   print('10 / 3 = {0}'.format(ret))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except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NegativeDivisionError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as e: 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사용자 정의 예외인 경우 </a:t>
            </a:r>
            <a:endParaRPr lang="en-US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   print('Error - Second argument of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PositiveDivide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is ',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e.value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except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ZeroDivisionError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 as 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685</TotalTime>
  <Words>613</Words>
  <Application>Microsoft Office PowerPoint</Application>
  <PresentationFormat>화면 슬라이드 쇼(4:3)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굴림</vt:lpstr>
      <vt:lpstr>Arial</vt:lpstr>
      <vt:lpstr>Segoe Light</vt:lpstr>
      <vt:lpstr>Segoe UI</vt:lpstr>
      <vt:lpstr>Wingdings</vt:lpstr>
      <vt:lpstr>맑은 고딕</vt:lpstr>
      <vt:lpstr>Calibri</vt:lpstr>
      <vt:lpstr>Times New Roman</vt:lpstr>
      <vt:lpstr>Verdana</vt:lpstr>
      <vt:lpstr>Segoe UI Light</vt:lpstr>
      <vt:lpstr>Presentation1</vt:lpstr>
      <vt:lpstr>7장 </vt:lpstr>
      <vt:lpstr>Module Overview</vt:lpstr>
      <vt:lpstr>Lesson 1: 예외 처리</vt:lpstr>
      <vt:lpstr>Lesson 1: 예외 처리</vt:lpstr>
      <vt:lpstr>Lesson 1: 예외 처리</vt:lpstr>
      <vt:lpstr>Lesson 1: 예외 처리</vt:lpstr>
      <vt:lpstr>Lesson 1: 예외 처리</vt:lpstr>
      <vt:lpstr>Lesson 1: 예외 처리</vt:lpstr>
      <vt:lpstr>Lesson 1: 예외 처리</vt:lpstr>
      <vt:lpstr>Lesson 1: 예외 처리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papasmf1</cp:lastModifiedBy>
  <cp:revision>56</cp:revision>
  <dcterms:created xsi:type="dcterms:W3CDTF">2013-03-04T09:54:30Z</dcterms:created>
  <dcterms:modified xsi:type="dcterms:W3CDTF">2015-01-19T23:39:58Z</dcterms:modified>
</cp:coreProperties>
</file>