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embeddedFontLst>
    <p:embeddedFont>
      <p:font typeface="Segoe Light" charset="0"/>
      <p:regular r:id="rId20"/>
      <p:italic r:id="rId21"/>
    </p:embeddedFont>
    <p:embeddedFont>
      <p:font typeface="Segoe UI" pitchFamily="34" charset="0"/>
      <p:regular r:id="rId22"/>
      <p:bold r:id="rId23"/>
      <p:italic r:id="rId24"/>
      <p:boldItalic r:id="rId25"/>
    </p:embeddedFont>
    <p:embeddedFont>
      <p:font typeface="맑은 고딕" pitchFamily="50" charset="-127"/>
      <p:regular r:id="rId26"/>
      <p:bold r:id="rId27"/>
    </p:embeddedFont>
    <p:embeddedFont>
      <p:font typeface="Verdana" pitchFamily="34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Segoe UI Light" pitchFamily="3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0" d="100"/>
          <a:sy n="10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8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smtClean="0"/>
              <a:t>입출력</a:t>
            </a:r>
            <a:r>
              <a:rPr lang="en-US" dirty="0" smtClean="0"/>
              <a:t>
</a:t>
            </a:r>
            <a:endParaRPr lang="en-US" dirty="0"/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format()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메서드에서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정수 이외에 실수에 대한 표현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지수 표현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일반적인 실수 표현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퍼센트 표현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자리수를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지정할 때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print(“{0:3f}”.format(4 / 3))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과 같이 지정해서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자리까지만 출력지정 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37338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print("{0:e}".format(4 / 3))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1.333333e+00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print("{0:f}".format(4 / 3))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1.333333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print("{0:%}".format(4 / 3))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133.333333%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입력 받는 경우는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input()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함수를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인자로는 화면에 출력할 프롬프트를 지정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함수의 결과값은 문자열 객체가 반환된다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2000" y="2438400"/>
            <a:ext cx="502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a = input('insert any keys :')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insert any keys :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bbb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print(a)</a:t>
            </a:r>
          </a:p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bbb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파일 입출력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파일객체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 open(file, mode)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mode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값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r: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읽기 모드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w: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쓰기 모드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a: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이어쓰기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모드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+: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읽기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쓰기 모드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b: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바이너리 모드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t: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텍스트 모드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디폴드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간단하게 파일을 쓰기 읽는 예제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400" y="1524000"/>
            <a:ext cx="723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 = open('test.txt', 'w')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nbbb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7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 = open('test.txt')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f.read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nbbb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f.closed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380412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텍스트 파일을 읽을 때 줄 단위로 처리 가능하다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readline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한줄씩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읽은 문자열을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readlines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파일의 모든 내용을 줄 단위로 잘라서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tell():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어디까지 읽고 썼는지 위치를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seek():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사용자가 원하는 위치로 파일 포인터를 이동한다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600" y="671691"/>
            <a:ext cx="8534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&gt;&gt;&gt; f = open('test.txt')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f.read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nbbb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f.read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''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f.tell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8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f.seek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(0)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f.read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nbbb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f.seek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(0)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f.readline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\n'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f.readline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bbb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f.seek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(0)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f.readlines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['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\n', '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bbb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']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pickle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 사용한 리스트 또는 클래스 저장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pickle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모듈을 사용해서 리스트 저장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사용자정의 클래스도 저장 가능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800" y="20574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i="1" dirty="0" smtClean="0"/>
              <a:t>colors</a:t>
            </a:r>
            <a:r>
              <a:rPr lang="en-US" altLang="ko-KR" dirty="0" smtClean="0"/>
              <a:t> = ['red', 'green', 'black']</a:t>
            </a:r>
          </a:p>
          <a:p>
            <a:r>
              <a:rPr lang="en-US" altLang="ko-KR" dirty="0" smtClean="0"/>
              <a:t>&gt;&gt;&gt; colors</a:t>
            </a:r>
          </a:p>
          <a:p>
            <a:r>
              <a:rPr lang="en-US" altLang="ko-KR" dirty="0" smtClean="0"/>
              <a:t>['red', 'green', 'black']</a:t>
            </a:r>
          </a:p>
          <a:p>
            <a:r>
              <a:rPr lang="en-US" altLang="ko-KR" dirty="0" smtClean="0"/>
              <a:t>&gt;&gt;&gt; import pickle</a:t>
            </a:r>
          </a:p>
          <a:p>
            <a:r>
              <a:rPr lang="en-US" altLang="ko-KR" dirty="0" smtClean="0"/>
              <a:t>&gt;&gt;&gt; f = open('colors', '</a:t>
            </a:r>
            <a:r>
              <a:rPr lang="en-US" altLang="ko-KR" dirty="0" err="1" smtClean="0"/>
              <a:t>wb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pickle.dump</a:t>
            </a:r>
            <a:r>
              <a:rPr lang="en-US" altLang="ko-KR" dirty="0" smtClean="0"/>
              <a:t>(colors, f)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 </a:t>
            </a:r>
          </a:p>
          <a:p>
            <a:r>
              <a:rPr lang="en-US" altLang="ko-KR" dirty="0" smtClean="0"/>
              <a:t>&gt;&gt;&gt; del colors</a:t>
            </a:r>
          </a:p>
          <a:p>
            <a:r>
              <a:rPr lang="en-US" altLang="ko-KR" dirty="0" smtClean="0"/>
              <a:t>&gt;&gt;&gt; colors</a:t>
            </a:r>
          </a:p>
          <a:p>
            <a:r>
              <a:rPr lang="en-US" altLang="ko-KR" dirty="0" err="1" smtClean="0"/>
              <a:t>Traceback</a:t>
            </a:r>
            <a:r>
              <a:rPr lang="en-US" altLang="ko-KR" dirty="0" smtClean="0"/>
              <a:t> (most recent call last):</a:t>
            </a:r>
          </a:p>
          <a:p>
            <a:r>
              <a:rPr lang="en-US" altLang="ko-KR" dirty="0" smtClean="0"/>
              <a:t>  File "&lt;pyshell#108&gt;", line 1, in &lt;module&gt;</a:t>
            </a:r>
          </a:p>
          <a:p>
            <a:r>
              <a:rPr lang="en-US" altLang="ko-KR" dirty="0" smtClean="0"/>
              <a:t>    colors</a:t>
            </a:r>
          </a:p>
          <a:p>
            <a:r>
              <a:rPr lang="en-US" altLang="ko-KR" dirty="0" err="1" smtClean="0"/>
              <a:t>NameError</a:t>
            </a:r>
            <a:r>
              <a:rPr lang="en-US" altLang="ko-KR" dirty="0" smtClean="0"/>
              <a:t>: name 'colors' is not defined</a:t>
            </a:r>
          </a:p>
          <a:p>
            <a:r>
              <a:rPr lang="en-US" altLang="ko-KR" dirty="0" smtClean="0"/>
              <a:t>&gt;&gt;&gt; f = open('colors', '</a:t>
            </a:r>
            <a:r>
              <a:rPr lang="en-US" altLang="ko-KR" dirty="0" err="1" smtClean="0"/>
              <a:t>rb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&gt;&gt;&gt; colors = </a:t>
            </a:r>
            <a:r>
              <a:rPr lang="en-US" altLang="ko-KR" dirty="0" err="1" smtClean="0"/>
              <a:t>pickle.load</a:t>
            </a:r>
            <a:r>
              <a:rPr lang="en-US" altLang="ko-KR" dirty="0" smtClean="0"/>
              <a:t>(f)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4582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자료형은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물론이고 사용자 정의 클래스도 저장 가능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class test: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None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a = test()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a.var = 'Test'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f = open('test',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wb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pickle.dump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(a, f)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f = open('test',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rb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b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pickle.load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(f)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b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&lt;__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main__.test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object at 0x024633B0&gt;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b.var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'Test'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표준입출력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파일입출력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686800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표준 입출력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화면으로 출력할 때는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print()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함수를 사용한다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때 인자는 몇 개가 들어가든지 상관없다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x = 0.2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print(x)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0.2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(x)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'0.2‘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print(x, 'test')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0.2 test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a = 'hello\n'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print(a + 'this is test')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hello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this is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다음과 같이 하면 파일로 출력할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import sys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print("welcome to", "python", sep="~", end="!", file=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sys.stderr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welcome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to~python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 = open('test.txt', 'w')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print('file write', file=f)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파일로 출력</a:t>
            </a:r>
            <a:endParaRPr lang="en-US" altLang="ko-KR" sz="2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6106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포맷팅을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rjust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ljust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(), center()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함수를 사용해서 정렬한다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&gt;&gt;&gt; for x in range(1, 6):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	print(x, '*', x, '=', x * x)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1 * 1 = 1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2 * 2 = 4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3 * 3 = 9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4 * 4 = 16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5 * 5 = 25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&gt;&gt;&gt; for x in range(1,6):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	print(x, '*', x, '=', 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(x * x).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rjust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(3))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1 * 1 =   1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2 * 2 =   4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3 * 3 =   9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4 * 4 =  16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5 * 5 =  25</a:t>
            </a:r>
            <a:endParaRPr 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582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출력시에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format()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사용하면 문자열을 자유롭게 다룰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어떤 값이 들어가길 원하는 곳은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{}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으로 표시한다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print("{0} is {1}".format("apple", "red"))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apple is red 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{0}, {1}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등이 실제 값으로 변경된다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endParaRPr lang="en-US" sz="2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print("{0} is {1} or {2}".format("apple", "red", "green"))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apple is red or green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print("{item} is {color}".format(item="apple", color="red"))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apple is red 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키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(key)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값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(value)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지정해도 된다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sz="2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dic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= {"item":"apple", "color":"red"}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print("{0[item]} is {0[color]}".format(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dic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apple is red 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사전을 </a:t>
            </a:r>
            <a:r>
              <a:rPr lang="ko-KR" altLang="en-US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입력받는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경우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0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번째 인자인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dic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item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을 가리킨다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sz="24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format()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메서드에서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사용하는 기호들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오른쪽 기준 정렬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왼쪽 기준 정렬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^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가운데 정렬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부호 표시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$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공백을 채우는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$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채우라는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의미 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전체 자리수를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뜻한다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print("{0:$&gt;+5}".format(10)) 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$$+10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print("{0:$&gt;+5}".format(-10))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$$-10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print("{0:$&gt;-5}".format(-10))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$$-10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print("{0:$&gt; 5}".format(10))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$$ 10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print("{0:$&gt; 5}".format(-10))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$$-10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format()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진수를 변경해서 출력 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#x(16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), #o(8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), #b(2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가능하다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이진수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십진수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진수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진수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문자열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71800" y="2209800"/>
            <a:ext cx="5257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print("{0:x}".format(10))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print("{0:b}".format(10))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1010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print("{0:o}".format(10))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12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print("{0:c}".format(10))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print("{0:c}".format(65))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963</TotalTime>
  <Words>1112</Words>
  <Application>Microsoft Office PowerPoint</Application>
  <PresentationFormat>화면 슬라이드 쇼(4:3)</PresentationFormat>
  <Paragraphs>268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굴림</vt:lpstr>
      <vt:lpstr>Arial</vt:lpstr>
      <vt:lpstr>Segoe Light</vt:lpstr>
      <vt:lpstr>Segoe UI</vt:lpstr>
      <vt:lpstr>Wingdings</vt:lpstr>
      <vt:lpstr>맑은 고딕</vt:lpstr>
      <vt:lpstr>Verdana</vt:lpstr>
      <vt:lpstr>Calibri</vt:lpstr>
      <vt:lpstr>Times New Roman</vt:lpstr>
      <vt:lpstr>Segoe UI Light</vt:lpstr>
      <vt:lpstr>Presentation1</vt:lpstr>
      <vt:lpstr>8장 </vt:lpstr>
      <vt:lpstr>Module Overview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63</cp:revision>
  <dcterms:created xsi:type="dcterms:W3CDTF">2013-03-04T09:54:30Z</dcterms:created>
  <dcterms:modified xsi:type="dcterms:W3CDTF">2014-11-16T23:51:15Z</dcterms:modified>
</cp:coreProperties>
</file>