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6.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14.png" ContentType="image/png"/>
  <Override PartName="/ppt/media/image1.png" ContentType="image/png"/>
  <Override PartName="/ppt/media/image3.jpeg" ContentType="image/jpeg"/>
  <Override PartName="/ppt/media/image15.png" ContentType="image/png"/>
  <Override PartName="/ppt/media/image2.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Calibri"/>
              </a:rPr>
              <a:t>Kliknite za </a:t>
            </a:r>
            <a:r>
              <a:rPr b="0" lang="en-US" sz="1800" spc="-1" strike="noStrike">
                <a:solidFill>
                  <a:srgbClr val="000000"/>
                </a:solidFill>
                <a:latin typeface="Calibri"/>
              </a:rPr>
              <a:t>premikanje </a:t>
            </a:r>
            <a:r>
              <a:rPr b="0" lang="en-US" sz="1800" spc="-1" strike="noStrike">
                <a:solidFill>
                  <a:srgbClr val="000000"/>
                </a:solidFill>
                <a:latin typeface="Calibri"/>
              </a:rPr>
              <a:t>prosojnice</a:t>
            </a:r>
            <a:endParaRPr b="0" lang="en-US" sz="1800" spc="-1" strike="noStrike">
              <a:solidFill>
                <a:srgbClr val="000000"/>
              </a:solidFill>
              <a:latin typeface="Calibri"/>
            </a:endParaRPr>
          </a:p>
        </p:txBody>
      </p:sp>
      <p:sp>
        <p:nvSpPr>
          <p:cNvPr id="8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sl-SI" sz="2000" spc="-1" strike="noStrike">
                <a:latin typeface="Arial"/>
              </a:rPr>
              <a:t>Kliknite za </a:t>
            </a:r>
            <a:r>
              <a:rPr b="0" lang="sl-SI" sz="2000" spc="-1" strike="noStrike">
                <a:latin typeface="Arial"/>
              </a:rPr>
              <a:t>urejanje </a:t>
            </a:r>
            <a:r>
              <a:rPr b="0" lang="sl-SI" sz="2000" spc="-1" strike="noStrike">
                <a:latin typeface="Arial"/>
              </a:rPr>
              <a:t>oblike </a:t>
            </a:r>
            <a:r>
              <a:rPr b="0" lang="sl-SI" sz="2000" spc="-1" strike="noStrike">
                <a:latin typeface="Arial"/>
              </a:rPr>
              <a:t>opomb</a:t>
            </a:r>
            <a:endParaRPr b="0" lang="sl-SI" sz="2000" spc="-1" strike="noStrike">
              <a:latin typeface="Arial"/>
            </a:endParaRPr>
          </a:p>
        </p:txBody>
      </p:sp>
      <p:sp>
        <p:nvSpPr>
          <p:cNvPr id="90"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sl-SI" sz="1400" spc="-1" strike="noStrike">
                <a:latin typeface="Times New Roman"/>
              </a:rPr>
              <a:t>&lt;glava&gt;</a:t>
            </a:r>
            <a:endParaRPr b="0" lang="sl-SI" sz="1400" spc="-1" strike="noStrike">
              <a:latin typeface="Times New Roman"/>
            </a:endParaRPr>
          </a:p>
        </p:txBody>
      </p:sp>
      <p:sp>
        <p:nvSpPr>
          <p:cNvPr id="91"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sl-SI" sz="1400" spc="-1" strike="noStrike">
                <a:latin typeface="Times New Roman"/>
              </a:defRPr>
            </a:lvl1pPr>
          </a:lstStyle>
          <a:p>
            <a:pPr algn="r">
              <a:buNone/>
            </a:pPr>
            <a:r>
              <a:rPr b="0" lang="sl-SI" sz="1400" spc="-1" strike="noStrike">
                <a:latin typeface="Times New Roman"/>
              </a:rPr>
              <a:t>&lt;datum/čas&gt;</a:t>
            </a:r>
            <a:endParaRPr b="0" lang="sl-SI" sz="1400" spc="-1" strike="noStrike">
              <a:latin typeface="Times New Roman"/>
            </a:endParaRPr>
          </a:p>
        </p:txBody>
      </p:sp>
      <p:sp>
        <p:nvSpPr>
          <p:cNvPr id="92"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sl-SI" sz="1400" spc="-1" strike="noStrike">
                <a:latin typeface="Times New Roman"/>
              </a:defRPr>
            </a:lvl1pPr>
          </a:lstStyle>
          <a:p>
            <a:r>
              <a:rPr b="0" lang="sl-SI" sz="1400" spc="-1" strike="noStrike">
                <a:latin typeface="Times New Roman"/>
              </a:rPr>
              <a:t>&lt;noga&gt;</a:t>
            </a:r>
            <a:endParaRPr b="0" lang="sl-SI" sz="1400" spc="-1" strike="noStrike">
              <a:latin typeface="Times New Roman"/>
            </a:endParaRPr>
          </a:p>
        </p:txBody>
      </p:sp>
      <p:sp>
        <p:nvSpPr>
          <p:cNvPr id="93"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sl-SI" sz="1400" spc="-1" strike="noStrike">
                <a:latin typeface="Times New Roman"/>
              </a:defRPr>
            </a:lvl1pPr>
          </a:lstStyle>
          <a:p>
            <a:pPr algn="r">
              <a:buNone/>
            </a:pPr>
            <a:fld id="{B98F03FB-3132-4500-B9B5-69F00DEFCABC}" type="slidenum">
              <a:rPr b="0" lang="sl-SI" sz="1400" spc="-1" strike="noStrike">
                <a:latin typeface="Times New Roman"/>
              </a:rPr>
              <a:t>&lt;številka&gt;</a:t>
            </a:fld>
            <a:endParaRPr b="0" lang="sl-SI"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ldImg"/>
          </p:nvPr>
        </p:nvSpPr>
        <p:spPr>
          <a:xfrm>
            <a:off x="1143000" y="685800"/>
            <a:ext cx="4571640" cy="3428640"/>
          </a:xfrm>
          <a:prstGeom prst="rect">
            <a:avLst/>
          </a:prstGeom>
          <a:ln w="0">
            <a:noFill/>
          </a:ln>
        </p:spPr>
      </p:sp>
      <p:sp>
        <p:nvSpPr>
          <p:cNvPr id="131"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sl-SI" sz="2000" spc="-1" strike="noStrike">
              <a:latin typeface="Arial"/>
            </a:endParaRPr>
          </a:p>
        </p:txBody>
      </p:sp>
      <p:sp>
        <p:nvSpPr>
          <p:cNvPr id="132" name="PlaceHolder 3"/>
          <p:cNvSpPr>
            <a:spLocks noGrp="1"/>
          </p:cNvSpPr>
          <p:nvPr>
            <p:ph type="sldNum" idx="10"/>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E6B3E354-5A9B-454D-9B58-43A1C80A6796}" type="slidenum">
              <a:rPr b="0" lang="en-US" sz="1200" spc="-1" strike="noStrike">
                <a:latin typeface="Times New Roman"/>
              </a:rPr>
              <a:t>&lt;številka&gt;</a:t>
            </a:fld>
            <a:endParaRPr b="0" lang="sl-SI"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sldImg"/>
          </p:nvPr>
        </p:nvSpPr>
        <p:spPr>
          <a:xfrm>
            <a:off x="1143000" y="685800"/>
            <a:ext cx="4571640" cy="3428640"/>
          </a:xfrm>
          <a:prstGeom prst="rect">
            <a:avLst/>
          </a:prstGeom>
          <a:ln w="0">
            <a:noFill/>
          </a:ln>
        </p:spPr>
      </p:sp>
      <p:sp>
        <p:nvSpPr>
          <p:cNvPr id="152"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sl-SI" sz="2000" spc="-1" strike="noStrike">
              <a:latin typeface="Arial"/>
            </a:endParaRPr>
          </a:p>
        </p:txBody>
      </p:sp>
      <p:sp>
        <p:nvSpPr>
          <p:cNvPr id="153" name="PlaceHolder 3"/>
          <p:cNvSpPr>
            <a:spLocks noGrp="1"/>
          </p:cNvSpPr>
          <p:nvPr>
            <p:ph type="sldNum" idx="17"/>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B437B527-141F-4A9D-90FA-4D0DBA895BE4}" type="slidenum">
              <a:rPr b="0" lang="en-US" sz="1200" spc="-1" strike="noStrike">
                <a:latin typeface="Times New Roman"/>
              </a:rPr>
              <a:t>&lt;številka&gt;</a:t>
            </a:fld>
            <a:endParaRPr b="0" lang="sl-SI"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sldImg"/>
          </p:nvPr>
        </p:nvSpPr>
        <p:spPr>
          <a:xfrm>
            <a:off x="1143000" y="685800"/>
            <a:ext cx="4571640" cy="3428640"/>
          </a:xfrm>
          <a:prstGeom prst="rect">
            <a:avLst/>
          </a:prstGeom>
          <a:ln w="0">
            <a:noFill/>
          </a:ln>
        </p:spPr>
      </p:sp>
      <p:sp>
        <p:nvSpPr>
          <p:cNvPr id="155"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sl-SI" sz="2000" spc="-1" strike="noStrike">
              <a:latin typeface="Arial"/>
            </a:endParaRPr>
          </a:p>
        </p:txBody>
      </p:sp>
      <p:sp>
        <p:nvSpPr>
          <p:cNvPr id="156" name="PlaceHolder 3"/>
          <p:cNvSpPr>
            <a:spLocks noGrp="1"/>
          </p:cNvSpPr>
          <p:nvPr>
            <p:ph type="sldNum" idx="18"/>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1144A0AB-2652-4158-8803-35D08F027029}" type="slidenum">
              <a:rPr b="0" lang="en-US" sz="1200" spc="-1" strike="noStrike">
                <a:latin typeface="Times New Roman"/>
              </a:rPr>
              <a:t>&lt;številka&gt;</a:t>
            </a:fld>
            <a:endParaRPr b="0" lang="sl-SI"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sldImg"/>
          </p:nvPr>
        </p:nvSpPr>
        <p:spPr>
          <a:xfrm>
            <a:off x="1143000" y="685800"/>
            <a:ext cx="4571640" cy="3428640"/>
          </a:xfrm>
          <a:prstGeom prst="rect">
            <a:avLst/>
          </a:prstGeom>
          <a:ln w="0">
            <a:noFill/>
          </a:ln>
        </p:spPr>
      </p:sp>
      <p:sp>
        <p:nvSpPr>
          <p:cNvPr id="134"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sl-SI" sz="2000" spc="-1" strike="noStrike">
                <a:latin typeface="Arial"/>
              </a:rPr>
              <a:t>Delovanje pirometra je torej sestavljeno iz zbiranja infrardečega sevanja s pomočjo leč, filtriranja nezaželenih valovnih dolžin, regulacije sevanja skozi zaslonke, zaznavanja sevanja s strani detektorja ter končne pretvorbe v električni signal, ki se nato prikaže kot izmerjena temperatura na prikazovalniku. Uporabnik lahko prilagodi emisivnost glede na material merjene površine za natančno merjenje.</a:t>
            </a:r>
            <a:endParaRPr b="0" lang="sl-SI" sz="2000" spc="-1" strike="noStrike">
              <a:latin typeface="Arial"/>
            </a:endParaRPr>
          </a:p>
        </p:txBody>
      </p:sp>
      <p:sp>
        <p:nvSpPr>
          <p:cNvPr id="135" name="PlaceHolder 3"/>
          <p:cNvSpPr>
            <a:spLocks noGrp="1"/>
          </p:cNvSpPr>
          <p:nvPr>
            <p:ph type="sldNum" idx="11"/>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79AF67C9-B9E2-44E8-BA65-6763937C5A24}" type="slidenum">
              <a:rPr b="0" lang="en-US" sz="1200" spc="-1" strike="noStrike">
                <a:latin typeface="Times New Roman"/>
              </a:rPr>
              <a:t>&lt;številka&gt;</a:t>
            </a:fld>
            <a:endParaRPr b="0" lang="sl-SI"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1143000" y="685800"/>
            <a:ext cx="4571640" cy="3428640"/>
          </a:xfrm>
          <a:prstGeom prst="rect">
            <a:avLst/>
          </a:prstGeom>
          <a:ln w="0">
            <a:noFill/>
          </a:ln>
        </p:spPr>
      </p:sp>
      <p:sp>
        <p:nvSpPr>
          <p:cNvPr id="137"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sl-SI" sz="2000" spc="-1" strike="noStrike">
                <a:latin typeface="Arial"/>
              </a:rPr>
              <a:t>Delovanje pirometra je torej sestavljeno iz zbiranja infrardečega sevanja s pomočjo leč, filtriranja nezaželenih valovnih dolžin, regulacije sevanja skozi zaslonke, zaznavanja sevanja s strani detektorja ter končne pretvorbe v električni signal, ki se nato prikaže kot izmerjena temperatura na prikazovalniku. Uporabnik lahko prilagodi emisivnost glede na material merjene površine za natančno merjenje.</a:t>
            </a:r>
            <a:endParaRPr b="0" lang="sl-SI" sz="2000" spc="-1" strike="noStrike">
              <a:latin typeface="Arial"/>
            </a:endParaRPr>
          </a:p>
        </p:txBody>
      </p:sp>
      <p:sp>
        <p:nvSpPr>
          <p:cNvPr id="138" name="PlaceHolder 3"/>
          <p:cNvSpPr>
            <a:spLocks noGrp="1"/>
          </p:cNvSpPr>
          <p:nvPr>
            <p:ph type="sldNum" idx="12"/>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358B30FC-E2A6-4AAB-9A31-EDE17B18D803}" type="slidenum">
              <a:rPr b="0" lang="en-US" sz="1200" spc="-1" strike="noStrike">
                <a:latin typeface="Times New Roman"/>
              </a:rPr>
              <a:t>&lt;številka&gt;</a:t>
            </a:fld>
            <a:endParaRPr b="0" lang="sl-SI"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sldImg"/>
          </p:nvPr>
        </p:nvSpPr>
        <p:spPr>
          <a:xfrm>
            <a:off x="1143000" y="685800"/>
            <a:ext cx="4571640" cy="3428640"/>
          </a:xfrm>
          <a:prstGeom prst="rect">
            <a:avLst/>
          </a:prstGeom>
          <a:ln w="0">
            <a:noFill/>
          </a:ln>
        </p:spPr>
      </p:sp>
      <p:sp>
        <p:nvSpPr>
          <p:cNvPr id="140" name="PlaceHolder 2"/>
          <p:cNvSpPr>
            <a:spLocks noGrp="1"/>
          </p:cNvSpPr>
          <p:nvPr>
            <p:ph type="body"/>
          </p:nvPr>
        </p:nvSpPr>
        <p:spPr>
          <a:xfrm>
            <a:off x="685800" y="4343400"/>
            <a:ext cx="5486040" cy="4114440"/>
          </a:xfrm>
          <a:prstGeom prst="rect">
            <a:avLst/>
          </a:prstGeom>
          <a:noFill/>
          <a:ln w="0">
            <a:noFill/>
          </a:ln>
        </p:spPr>
        <p:txBody>
          <a:bodyPr anchor="t">
            <a:noAutofit/>
          </a:bodyPr>
          <a:p>
            <a:pPr marL="171360" indent="-171360">
              <a:lnSpc>
                <a:spcPct val="100000"/>
              </a:lnSpc>
              <a:buClr>
                <a:srgbClr val="000000"/>
              </a:buClr>
              <a:buFont typeface="StarSymbol"/>
              <a:buChar char="-"/>
            </a:pPr>
            <a:r>
              <a:rPr b="0" lang="sl-SI" sz="2000" spc="-1" strike="noStrike">
                <a:latin typeface="Arial"/>
              </a:rPr>
              <a:t>Črno telo: Je referenčna točka za kalibracijo naprave. Črno telo je teoretični objekt, ki popolnoma absorbira vse vpadne valove sevanja in jih prav tako popolnoma oddaja, kar omogoča natančn\-o merjenje temperature.</a:t>
            </a:r>
            <a:endParaRPr b="0" lang="sl-SI" sz="2000" spc="-1" strike="noStrike">
              <a:latin typeface="Arial"/>
            </a:endParaRPr>
          </a:p>
          <a:p>
            <a:pPr marL="171360" indent="-171360">
              <a:lnSpc>
                <a:spcPct val="100000"/>
              </a:lnSpc>
              <a:buClr>
                <a:srgbClr val="000000"/>
              </a:buClr>
              <a:buFont typeface="StarSymbol"/>
              <a:buChar char="-"/>
            </a:pPr>
            <a:r>
              <a:rPr b="0" lang="sl-SI" sz="2000" spc="-1" strike="noStrike">
                <a:latin typeface="Arial"/>
              </a:rPr>
              <a:t>Leče: Optični sistem pirometra, ki fokusira infrardeče sevanje iz merjene površine na detektor.</a:t>
            </a:r>
            <a:endParaRPr b="0" lang="sl-SI" sz="2000" spc="-1" strike="noStrike">
              <a:latin typeface="Arial"/>
            </a:endParaRPr>
          </a:p>
          <a:p>
            <a:pPr marL="171360" indent="-171360">
              <a:lnSpc>
                <a:spcPct val="100000"/>
              </a:lnSpc>
              <a:buClr>
                <a:srgbClr val="000000"/>
              </a:buClr>
              <a:buFont typeface="StarSymbol"/>
              <a:buChar char="-"/>
            </a:pPr>
            <a:r>
              <a:rPr b="0" lang="sl-SI" sz="2000" spc="-1" strike="noStrike">
                <a:latin typeface="Arial"/>
              </a:rPr>
              <a:t>Filter: Filtrira določene valovne dolžine sevanja, da se zagotovi, da le ustrezno sevanje doseže detektor, kar poveča natančnost merjenja.</a:t>
            </a:r>
            <a:endParaRPr b="0" lang="sl-SI" sz="2000" spc="-1" strike="noStrike">
              <a:latin typeface="Arial"/>
            </a:endParaRPr>
          </a:p>
          <a:p>
            <a:pPr marL="171360" indent="-171360">
              <a:lnSpc>
                <a:spcPct val="100000"/>
              </a:lnSpc>
              <a:buClr>
                <a:srgbClr val="000000"/>
              </a:buClr>
              <a:buFont typeface="StarSymbol"/>
              <a:buChar char="-"/>
            </a:pPr>
            <a:r>
              <a:rPr b="0" lang="sl-SI" sz="2000" spc="-1" strike="noStrike">
                <a:latin typeface="Arial"/>
              </a:rPr>
              <a:t>Zaslonke: Regulirajo količino sevanja, ki prehaja skozi sistem, kar pomaga pri optimizaciji merjenja glede na pogoje.</a:t>
            </a:r>
            <a:endParaRPr b="0" lang="sl-SI" sz="2000" spc="-1" strike="noStrike">
              <a:latin typeface="Arial"/>
            </a:endParaRPr>
          </a:p>
          <a:p>
            <a:pPr marL="171360" indent="-171360">
              <a:lnSpc>
                <a:spcPct val="100000"/>
              </a:lnSpc>
              <a:buClr>
                <a:srgbClr val="000000"/>
              </a:buClr>
              <a:buFont typeface="StarSymbol"/>
              <a:buChar char="-"/>
            </a:pPr>
            <a:r>
              <a:rPr b="0" lang="sl-SI" sz="2000" spc="-1" strike="noStrike">
                <a:latin typeface="Arial"/>
              </a:rPr>
              <a:t>Detektor: </a:t>
            </a:r>
            <a:r>
              <a:rPr b="0" lang="nn-NO" sz="2000" spc="-1" strike="noStrike">
                <a:latin typeface="Arial"/>
              </a:rPr>
              <a:t>Sprejema fokusirano infrardeče sevanje in ga pretvarja v električni signal.</a:t>
            </a:r>
            <a:endParaRPr b="0" lang="sl-SI" sz="2000" spc="-1" strike="noStrike">
              <a:latin typeface="Arial"/>
            </a:endParaRPr>
          </a:p>
          <a:p>
            <a:pPr marL="171360" indent="-171360">
              <a:lnSpc>
                <a:spcPct val="100000"/>
              </a:lnSpc>
              <a:buClr>
                <a:srgbClr val="000000"/>
              </a:buClr>
              <a:buFont typeface="StarSymbol"/>
              <a:buChar char="-"/>
            </a:pPr>
            <a:r>
              <a:rPr b="0" lang="sl-SI" sz="2000" spc="-1" strike="noStrike">
                <a:latin typeface="Arial"/>
              </a:rPr>
              <a:t>Prikazovalnik: P</a:t>
            </a:r>
            <a:r>
              <a:rPr b="0" lang="pl-PL" sz="2000" spc="-1" strike="noStrike">
                <a:latin typeface="Arial"/>
              </a:rPr>
              <a:t>rikazuje izmerjeno temperaturo na digitalnem zaslonu.</a:t>
            </a:r>
            <a:endParaRPr b="0" lang="sl-SI" sz="2000" spc="-1" strike="noStrike">
              <a:latin typeface="Arial"/>
            </a:endParaRPr>
          </a:p>
          <a:p>
            <a:pPr marL="171360" indent="-171360">
              <a:lnSpc>
                <a:spcPct val="100000"/>
              </a:lnSpc>
              <a:buClr>
                <a:srgbClr val="000000"/>
              </a:buClr>
              <a:buFont typeface="StarSymbol"/>
              <a:buChar char="-"/>
            </a:pPr>
            <a:r>
              <a:rPr b="0" lang="sl-SI" sz="2000" spc="-1" strike="noStrike">
                <a:latin typeface="Arial"/>
              </a:rPr>
              <a:t>Emisivnost: Omogoča uporabniku prilagoditev pirometra glede na emisivnost materiala merjene površine, kar je ključnega pomena za natančne meritve, saj različni materiali oddajajo infrardeče sevanje z različnimi učinkovitostmi.</a:t>
            </a:r>
            <a:endParaRPr b="0" lang="sl-SI" sz="2000" spc="-1" strike="noStrike">
              <a:latin typeface="Arial"/>
            </a:endParaRPr>
          </a:p>
          <a:p>
            <a:pPr>
              <a:lnSpc>
                <a:spcPct val="100000"/>
              </a:lnSpc>
              <a:buNone/>
            </a:pPr>
            <a:endParaRPr b="0" lang="sl-SI" sz="2000" spc="-1" strike="noStrike">
              <a:latin typeface="Arial"/>
            </a:endParaRPr>
          </a:p>
        </p:txBody>
      </p:sp>
      <p:sp>
        <p:nvSpPr>
          <p:cNvPr id="141" name="PlaceHolder 3"/>
          <p:cNvSpPr>
            <a:spLocks noGrp="1"/>
          </p:cNvSpPr>
          <p:nvPr>
            <p:ph type="sldNum" idx="13"/>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82CFC2EB-9D95-4CC1-BBC2-640CD0C2B0C8}" type="slidenum">
              <a:rPr b="0" lang="en-US" sz="1200" spc="-1" strike="noStrike">
                <a:latin typeface="Times New Roman"/>
              </a:rPr>
              <a:t>&lt;številka&gt;</a:t>
            </a:fld>
            <a:endParaRPr b="0" lang="sl-SI"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Img"/>
          </p:nvPr>
        </p:nvSpPr>
        <p:spPr>
          <a:xfrm>
            <a:off x="1143000" y="685800"/>
            <a:ext cx="4571640" cy="3428640"/>
          </a:xfrm>
          <a:prstGeom prst="rect">
            <a:avLst/>
          </a:prstGeom>
          <a:ln w="0">
            <a:noFill/>
          </a:ln>
        </p:spPr>
      </p:sp>
      <p:sp>
        <p:nvSpPr>
          <p:cNvPr id="143"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sl-SI" sz="2000" spc="-1" strike="noStrike">
                <a:latin typeface="Arial"/>
              </a:rPr>
              <a:t>Emisivnost (ali emisijski faktor) materiala je fizikalna lastnost, ki določa, kako učinkovito material oddaja toploto v obliki elektromagnetnega sevanja. Meri se kot razmerje med energijo, ki jo oddaja določeni material pri določeni temperaturi, in energijo, ki bi jo pri enaki temperaturi oddajal idealen črni telesni radiator. Idealno črno telo ima emisivnost enako 1, kar pomeni, da oddaja vso energijo, ki jo prejme, brez odboja ali absorpcije. Emisivnost realnih materialov je običajno med 0 in 1. (1 je črno telo in 0 če je ogledalo)</a:t>
            </a:r>
            <a:endParaRPr b="0" lang="sl-SI" sz="2000" spc="-1" strike="noStrike">
              <a:latin typeface="Arial"/>
            </a:endParaRPr>
          </a:p>
          <a:p>
            <a:pPr marL="216000" indent="-216000">
              <a:lnSpc>
                <a:spcPct val="100000"/>
              </a:lnSpc>
              <a:buNone/>
            </a:pPr>
            <a:endParaRPr b="0" lang="sl-SI" sz="2000" spc="-1" strike="noStrike">
              <a:latin typeface="Arial"/>
            </a:endParaRPr>
          </a:p>
        </p:txBody>
      </p:sp>
      <p:sp>
        <p:nvSpPr>
          <p:cNvPr id="144" name="PlaceHolder 3"/>
          <p:cNvSpPr>
            <a:spLocks noGrp="1"/>
          </p:cNvSpPr>
          <p:nvPr>
            <p:ph type="sldNum" idx="14"/>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3986820C-2FC3-4287-8C42-2FD572056530}" type="slidenum">
              <a:rPr b="0" lang="en-US" sz="1200" spc="-1" strike="noStrike">
                <a:latin typeface="Times New Roman"/>
              </a:rPr>
              <a:t>&lt;številka&gt;</a:t>
            </a:fld>
            <a:endParaRPr b="0" lang="sl-SI"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sldImg"/>
          </p:nvPr>
        </p:nvSpPr>
        <p:spPr>
          <a:xfrm>
            <a:off x="1143000" y="685800"/>
            <a:ext cx="4571640" cy="3428640"/>
          </a:xfrm>
          <a:prstGeom prst="rect">
            <a:avLst/>
          </a:prstGeom>
          <a:ln w="0">
            <a:noFill/>
          </a:ln>
        </p:spPr>
      </p:sp>
      <p:sp>
        <p:nvSpPr>
          <p:cNvPr id="146"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sl-SI" sz="2000" spc="-1" strike="noStrike">
                <a:latin typeface="Arial"/>
              </a:rPr>
              <a:t>Delovanje pirometra je torej sestavljeno iz zbiranja infrardečega sevanja s pomočjo leč, filtriranja nezaželenih valovnih dolžin, regulacije sevanja skozi zaslonke, zaznavanja sevanja s strani detektorja ter končne pretvorbe v električni signal, ki se nato prikaže kot izmerjena temperatura na prikazovalniku. Uporabnik lahko prilagodi emisivnost glede na material merjene površine za natančno merjenje.</a:t>
            </a:r>
            <a:endParaRPr b="0" lang="sl-SI" sz="2000" spc="-1" strike="noStrike">
              <a:latin typeface="Arial"/>
            </a:endParaRPr>
          </a:p>
        </p:txBody>
      </p:sp>
      <p:sp>
        <p:nvSpPr>
          <p:cNvPr id="147" name="PlaceHolder 3"/>
          <p:cNvSpPr>
            <a:spLocks noGrp="1"/>
          </p:cNvSpPr>
          <p:nvPr>
            <p:ph type="sldNum" idx="15"/>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EBB84DB1-059C-4D14-BA58-C21E88E1B230}" type="slidenum">
              <a:rPr b="0" lang="en-US" sz="1200" spc="-1" strike="noStrike">
                <a:latin typeface="Times New Roman"/>
              </a:rPr>
              <a:t>&lt;številka&gt;</a:t>
            </a:fld>
            <a:endParaRPr b="0" lang="sl-SI"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1143000" y="685800"/>
            <a:ext cx="4571640" cy="3428640"/>
          </a:xfrm>
          <a:prstGeom prst="rect">
            <a:avLst/>
          </a:prstGeom>
          <a:ln w="0">
            <a:noFill/>
          </a:ln>
        </p:spPr>
      </p:sp>
      <p:sp>
        <p:nvSpPr>
          <p:cNvPr id="149"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sl-SI" sz="2000" spc="-1" strike="noStrike">
              <a:latin typeface="Arial"/>
            </a:endParaRPr>
          </a:p>
        </p:txBody>
      </p:sp>
      <p:sp>
        <p:nvSpPr>
          <p:cNvPr id="150" name="PlaceHolder 3"/>
          <p:cNvSpPr>
            <a:spLocks noGrp="1"/>
          </p:cNvSpPr>
          <p:nvPr>
            <p:ph type="sldNum" idx="16"/>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BB920BD5-5416-471E-B285-EC1FCB70A135}" type="slidenum">
              <a:rPr b="0" lang="en-US" sz="1200" spc="-1" strike="noStrike">
                <a:latin typeface="Times New Roman"/>
              </a:rPr>
              <a:t>&lt;številka&gt;</a:t>
            </a:fld>
            <a:endParaRPr b="0" lang="sl-SI"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6D9C50AF-7493-4693-9C1A-AAC2E29ED6AF}" type="slidenum">
              <a:t>&lt;#&gt;</a:t>
            </a:fld>
          </a:p>
        </p:txBody>
      </p:sp>
      <p:sp>
        <p:nvSpPr>
          <p:cNvPr id="4" name="PlaceHolder 3"/>
          <p:cNvSpPr>
            <a:spLocks noGrp="1"/>
          </p:cNvSpPr>
          <p:nvPr>
            <p:ph type="dt" idx="1"/>
          </p:nvPr>
        </p:nvSpPr>
        <p:spPr/>
        <p:txBody>
          <a:bodyPr/>
          <a:p>
            <a:r>
              <a:rPr lang="sl-SI"/>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2" name="PlaceHolder 2"/>
          <p:cNvSpPr>
            <a:spLocks noGrp="1"/>
          </p:cNvSpPr>
          <p:nvPr>
            <p:ph/>
          </p:nvPr>
        </p:nvSpPr>
        <p:spPr>
          <a:xfrm>
            <a:off x="628560" y="1825560"/>
            <a:ext cx="788652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3" name="PlaceHolder 3"/>
          <p:cNvSpPr>
            <a:spLocks noGrp="1"/>
          </p:cNvSpPr>
          <p:nvPr>
            <p:ph/>
          </p:nvPr>
        </p:nvSpPr>
        <p:spPr>
          <a:xfrm>
            <a:off x="628560" y="4098240"/>
            <a:ext cx="788652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6E7B1A9-B739-4438-B433-60C95D9CA8E7}" type="slidenum">
              <a:t>&lt;#&gt;</a:t>
            </a:fld>
          </a:p>
        </p:txBody>
      </p:sp>
      <p:sp>
        <p:nvSpPr>
          <p:cNvPr id="7" name="PlaceHolder 6"/>
          <p:cNvSpPr>
            <a:spLocks noGrp="1"/>
          </p:cNvSpPr>
          <p:nvPr>
            <p:ph type="dt" idx="1"/>
          </p:nvPr>
        </p:nvSpPr>
        <p:spPr/>
        <p:txBody>
          <a:bodyPr/>
          <a:p>
            <a:r>
              <a:rPr lang="sl-SI"/>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628560" y="1825560"/>
            <a:ext cx="38484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669920" y="1825560"/>
            <a:ext cx="38484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628560" y="4098240"/>
            <a:ext cx="38484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4669920" y="4098240"/>
            <a:ext cx="38484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E5307093-EEAE-409C-8BB8-C90403575A4E}" type="slidenum">
              <a:t>&lt;#&gt;</a:t>
            </a:fld>
          </a:p>
        </p:txBody>
      </p:sp>
      <p:sp>
        <p:nvSpPr>
          <p:cNvPr id="9" name="PlaceHolder 8"/>
          <p:cNvSpPr>
            <a:spLocks noGrp="1"/>
          </p:cNvSpPr>
          <p:nvPr>
            <p:ph type="dt" idx="1"/>
          </p:nvPr>
        </p:nvSpPr>
        <p:spPr/>
        <p:txBody>
          <a:bodyPr/>
          <a:p>
            <a:r>
              <a:rPr lang="sl-SI"/>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0" name="PlaceHolder 2"/>
          <p:cNvSpPr>
            <a:spLocks noGrp="1"/>
          </p:cNvSpPr>
          <p:nvPr>
            <p:ph/>
          </p:nvPr>
        </p:nvSpPr>
        <p:spPr>
          <a:xfrm>
            <a:off x="628560" y="1825560"/>
            <a:ext cx="2539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1" name="PlaceHolder 3"/>
          <p:cNvSpPr>
            <a:spLocks noGrp="1"/>
          </p:cNvSpPr>
          <p:nvPr>
            <p:ph/>
          </p:nvPr>
        </p:nvSpPr>
        <p:spPr>
          <a:xfrm>
            <a:off x="3295080" y="1825560"/>
            <a:ext cx="2539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2" name="PlaceHolder 4"/>
          <p:cNvSpPr>
            <a:spLocks noGrp="1"/>
          </p:cNvSpPr>
          <p:nvPr>
            <p:ph/>
          </p:nvPr>
        </p:nvSpPr>
        <p:spPr>
          <a:xfrm>
            <a:off x="5961240" y="1825560"/>
            <a:ext cx="2539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3" name="PlaceHolder 5"/>
          <p:cNvSpPr>
            <a:spLocks noGrp="1"/>
          </p:cNvSpPr>
          <p:nvPr>
            <p:ph/>
          </p:nvPr>
        </p:nvSpPr>
        <p:spPr>
          <a:xfrm>
            <a:off x="628560" y="4098240"/>
            <a:ext cx="2539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4" name="PlaceHolder 6"/>
          <p:cNvSpPr>
            <a:spLocks noGrp="1"/>
          </p:cNvSpPr>
          <p:nvPr>
            <p:ph/>
          </p:nvPr>
        </p:nvSpPr>
        <p:spPr>
          <a:xfrm>
            <a:off x="3295080" y="4098240"/>
            <a:ext cx="2539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5" name="PlaceHolder 7"/>
          <p:cNvSpPr>
            <a:spLocks noGrp="1"/>
          </p:cNvSpPr>
          <p:nvPr>
            <p:ph/>
          </p:nvPr>
        </p:nvSpPr>
        <p:spPr>
          <a:xfrm>
            <a:off x="5961240" y="4098240"/>
            <a:ext cx="2539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C5D83DC6-A17C-4AB9-A703-2F6D0A033F81}" type="slidenum">
              <a:t>&lt;#&gt;</a:t>
            </a:fld>
          </a:p>
        </p:txBody>
      </p:sp>
      <p:sp>
        <p:nvSpPr>
          <p:cNvPr id="11" name="PlaceHolder 10"/>
          <p:cNvSpPr>
            <a:spLocks noGrp="1"/>
          </p:cNvSpPr>
          <p:nvPr>
            <p:ph type="dt" idx="1"/>
          </p:nvPr>
        </p:nvSpPr>
        <p:spPr/>
        <p:txBody>
          <a:bodyPr/>
          <a:p>
            <a:r>
              <a:rPr lang="sl-SI"/>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1AFB209C-4E03-4CC5-9F0B-9D2485E1EBCC}" type="slidenum">
              <a:t>&lt;#&gt;</a:t>
            </a:fld>
          </a:p>
        </p:txBody>
      </p:sp>
      <p:sp>
        <p:nvSpPr>
          <p:cNvPr id="4" name="PlaceHolder 3"/>
          <p:cNvSpPr>
            <a:spLocks noGrp="1"/>
          </p:cNvSpPr>
          <p:nvPr>
            <p:ph type="dt" idx="4"/>
          </p:nvPr>
        </p:nvSpPr>
        <p:spPr/>
        <p:txBody>
          <a:bodyPr/>
          <a:p>
            <a:r>
              <a:rPr lang="sl-SI"/>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3" name="PlaceHolder 2"/>
          <p:cNvSpPr>
            <a:spLocks noGrp="1"/>
          </p:cNvSpPr>
          <p:nvPr>
            <p:ph type="subTitle"/>
          </p:nvPr>
        </p:nvSpPr>
        <p:spPr>
          <a:xfrm>
            <a:off x="628560" y="1825560"/>
            <a:ext cx="7886520" cy="4350960"/>
          </a:xfrm>
          <a:prstGeom prst="rect">
            <a:avLst/>
          </a:prstGeom>
          <a:noFill/>
          <a:ln w="0">
            <a:noFill/>
          </a:ln>
        </p:spPr>
        <p:txBody>
          <a:bodyPr lIns="0" rIns="0" tIns="0" bIns="0" anchor="ctr">
            <a:noAutofit/>
          </a:bodyPr>
          <a:p>
            <a:pPr algn="ctr">
              <a:buNone/>
            </a:pPr>
            <a:endParaRPr b="0" lang="sl-SI"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98E5A98-8FC4-4E06-B281-54A83201AE01}" type="slidenum">
              <a:t>&lt;#&gt;</a:t>
            </a:fld>
          </a:p>
        </p:txBody>
      </p:sp>
      <p:sp>
        <p:nvSpPr>
          <p:cNvPr id="6" name="PlaceHolder 5"/>
          <p:cNvSpPr>
            <a:spLocks noGrp="1"/>
          </p:cNvSpPr>
          <p:nvPr>
            <p:ph type="dt" idx="4"/>
          </p:nvPr>
        </p:nvSpPr>
        <p:spPr/>
        <p:txBody>
          <a:bodyPr/>
          <a:p>
            <a:r>
              <a:rPr lang="sl-SI"/>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5" name="PlaceHolder 2"/>
          <p:cNvSpPr>
            <a:spLocks noGrp="1"/>
          </p:cNvSpPr>
          <p:nvPr>
            <p:ph/>
          </p:nvPr>
        </p:nvSpPr>
        <p:spPr>
          <a:xfrm>
            <a:off x="628560" y="1825560"/>
            <a:ext cx="788652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9690381-E704-44AB-B7C0-E76B5C1E4250}" type="slidenum">
              <a:t>&lt;#&gt;</a:t>
            </a:fld>
          </a:p>
        </p:txBody>
      </p:sp>
      <p:sp>
        <p:nvSpPr>
          <p:cNvPr id="6" name="PlaceHolder 5"/>
          <p:cNvSpPr>
            <a:spLocks noGrp="1"/>
          </p:cNvSpPr>
          <p:nvPr>
            <p:ph type="dt" idx="4"/>
          </p:nvPr>
        </p:nvSpPr>
        <p:spPr/>
        <p:txBody>
          <a:bodyPr/>
          <a:p>
            <a:r>
              <a:rPr lang="sl-SI"/>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7" name="PlaceHolder 2"/>
          <p:cNvSpPr>
            <a:spLocks noGrp="1"/>
          </p:cNvSpPr>
          <p:nvPr>
            <p:ph/>
          </p:nvPr>
        </p:nvSpPr>
        <p:spPr>
          <a:xfrm>
            <a:off x="628560" y="1825560"/>
            <a:ext cx="384840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8" name="PlaceHolder 3"/>
          <p:cNvSpPr>
            <a:spLocks noGrp="1"/>
          </p:cNvSpPr>
          <p:nvPr>
            <p:ph/>
          </p:nvPr>
        </p:nvSpPr>
        <p:spPr>
          <a:xfrm>
            <a:off x="4669920" y="1825560"/>
            <a:ext cx="384840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6A7D3EAF-439B-42AA-AC02-044D5D707343}" type="slidenum">
              <a:t>&lt;#&gt;</a:t>
            </a:fld>
          </a:p>
        </p:txBody>
      </p:sp>
      <p:sp>
        <p:nvSpPr>
          <p:cNvPr id="7" name="PlaceHolder 6"/>
          <p:cNvSpPr>
            <a:spLocks noGrp="1"/>
          </p:cNvSpPr>
          <p:nvPr>
            <p:ph type="dt" idx="4"/>
          </p:nvPr>
        </p:nvSpPr>
        <p:spPr/>
        <p:txBody>
          <a:bodyPr/>
          <a:p>
            <a:r>
              <a:rPr lang="sl-SI"/>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DE771F19-2265-4FFF-88EC-BA2F0B3C2DC2}" type="slidenum">
              <a:t>&lt;#&gt;</a:t>
            </a:fld>
          </a:p>
        </p:txBody>
      </p:sp>
      <p:sp>
        <p:nvSpPr>
          <p:cNvPr id="5" name="PlaceHolder 4"/>
          <p:cNvSpPr>
            <a:spLocks noGrp="1"/>
          </p:cNvSpPr>
          <p:nvPr>
            <p:ph type="dt" idx="4"/>
          </p:nvPr>
        </p:nvSpPr>
        <p:spPr/>
        <p:txBody>
          <a:bodyPr/>
          <a:p>
            <a:r>
              <a:rPr lang="sl-SI"/>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28560" y="365040"/>
            <a:ext cx="7886520" cy="6144120"/>
          </a:xfrm>
          <a:prstGeom prst="rect">
            <a:avLst/>
          </a:prstGeom>
          <a:noFill/>
          <a:ln w="0">
            <a:noFill/>
          </a:ln>
        </p:spPr>
        <p:txBody>
          <a:bodyPr lIns="0" rIns="0" tIns="0" bIns="0" anchor="ctr">
            <a:noAutofit/>
          </a:bodyPr>
          <a:p>
            <a:pPr algn="ctr">
              <a:buNone/>
            </a:pPr>
            <a:endParaRPr b="0" lang="sl-SI"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B4AA1CC1-E2D2-427D-8F2D-1F55BB883993}" type="slidenum">
              <a:t>&lt;#&gt;</a:t>
            </a:fld>
          </a:p>
        </p:txBody>
      </p:sp>
      <p:sp>
        <p:nvSpPr>
          <p:cNvPr id="5" name="PlaceHolder 4"/>
          <p:cNvSpPr>
            <a:spLocks noGrp="1"/>
          </p:cNvSpPr>
          <p:nvPr>
            <p:ph type="dt" idx="4"/>
          </p:nvPr>
        </p:nvSpPr>
        <p:spPr/>
        <p:txBody>
          <a:bodyPr/>
          <a:p>
            <a:r>
              <a:rPr lang="sl-SI"/>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2" name="PlaceHolder 2"/>
          <p:cNvSpPr>
            <a:spLocks noGrp="1"/>
          </p:cNvSpPr>
          <p:nvPr>
            <p:ph/>
          </p:nvPr>
        </p:nvSpPr>
        <p:spPr>
          <a:xfrm>
            <a:off x="628560" y="1825560"/>
            <a:ext cx="38484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3" name="PlaceHolder 3"/>
          <p:cNvSpPr>
            <a:spLocks noGrp="1"/>
          </p:cNvSpPr>
          <p:nvPr>
            <p:ph/>
          </p:nvPr>
        </p:nvSpPr>
        <p:spPr>
          <a:xfrm>
            <a:off x="4669920" y="1825560"/>
            <a:ext cx="384840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4" name="PlaceHolder 4"/>
          <p:cNvSpPr>
            <a:spLocks noGrp="1"/>
          </p:cNvSpPr>
          <p:nvPr>
            <p:ph/>
          </p:nvPr>
        </p:nvSpPr>
        <p:spPr>
          <a:xfrm>
            <a:off x="628560" y="4098240"/>
            <a:ext cx="38484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484ACB7-9B91-46F8-9598-455C9BE21556}" type="slidenum">
              <a:t>&lt;#&gt;</a:t>
            </a:fld>
          </a:p>
        </p:txBody>
      </p:sp>
      <p:sp>
        <p:nvSpPr>
          <p:cNvPr id="8" name="PlaceHolder 7"/>
          <p:cNvSpPr>
            <a:spLocks noGrp="1"/>
          </p:cNvSpPr>
          <p:nvPr>
            <p:ph type="dt" idx="4"/>
          </p:nvPr>
        </p:nvSpPr>
        <p:spPr/>
        <p:txBody>
          <a:bodyPr/>
          <a:p>
            <a:r>
              <a:rPr lang="sl-SI"/>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 name="PlaceHolder 2"/>
          <p:cNvSpPr>
            <a:spLocks noGrp="1"/>
          </p:cNvSpPr>
          <p:nvPr>
            <p:ph type="subTitle"/>
          </p:nvPr>
        </p:nvSpPr>
        <p:spPr>
          <a:xfrm>
            <a:off x="628560" y="1825560"/>
            <a:ext cx="7886520" cy="4350960"/>
          </a:xfrm>
          <a:prstGeom prst="rect">
            <a:avLst/>
          </a:prstGeom>
          <a:noFill/>
          <a:ln w="0">
            <a:noFill/>
          </a:ln>
        </p:spPr>
        <p:txBody>
          <a:bodyPr lIns="0" rIns="0" tIns="0" bIns="0" anchor="ctr">
            <a:noAutofit/>
          </a:bodyPr>
          <a:p>
            <a:pPr algn="ctr">
              <a:buNone/>
            </a:pPr>
            <a:endParaRPr b="0" lang="sl-SI"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8A01F61-39D2-4FA0-BF00-D650DBC8B2C9}" type="slidenum">
              <a:t>&lt;#&gt;</a:t>
            </a:fld>
          </a:p>
        </p:txBody>
      </p:sp>
      <p:sp>
        <p:nvSpPr>
          <p:cNvPr id="6" name="PlaceHolder 5"/>
          <p:cNvSpPr>
            <a:spLocks noGrp="1"/>
          </p:cNvSpPr>
          <p:nvPr>
            <p:ph type="dt" idx="1"/>
          </p:nvPr>
        </p:nvSpPr>
        <p:spPr/>
        <p:txBody>
          <a:bodyPr/>
          <a:p>
            <a:r>
              <a:rPr lang="sl-SI"/>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6" name="PlaceHolder 2"/>
          <p:cNvSpPr>
            <a:spLocks noGrp="1"/>
          </p:cNvSpPr>
          <p:nvPr>
            <p:ph/>
          </p:nvPr>
        </p:nvSpPr>
        <p:spPr>
          <a:xfrm>
            <a:off x="628560" y="1825560"/>
            <a:ext cx="384840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7" name="PlaceHolder 3"/>
          <p:cNvSpPr>
            <a:spLocks noGrp="1"/>
          </p:cNvSpPr>
          <p:nvPr>
            <p:ph/>
          </p:nvPr>
        </p:nvSpPr>
        <p:spPr>
          <a:xfrm>
            <a:off x="4669920" y="1825560"/>
            <a:ext cx="38484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8" name="PlaceHolder 4"/>
          <p:cNvSpPr>
            <a:spLocks noGrp="1"/>
          </p:cNvSpPr>
          <p:nvPr>
            <p:ph/>
          </p:nvPr>
        </p:nvSpPr>
        <p:spPr>
          <a:xfrm>
            <a:off x="4669920" y="4098240"/>
            <a:ext cx="38484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E7D6764-D6DD-4DC8-AA38-B653F703A3F1}" type="slidenum">
              <a:t>&lt;#&gt;</a:t>
            </a:fld>
          </a:p>
        </p:txBody>
      </p:sp>
      <p:sp>
        <p:nvSpPr>
          <p:cNvPr id="8" name="PlaceHolder 7"/>
          <p:cNvSpPr>
            <a:spLocks noGrp="1"/>
          </p:cNvSpPr>
          <p:nvPr>
            <p:ph type="dt" idx="4"/>
          </p:nvPr>
        </p:nvSpPr>
        <p:spPr/>
        <p:txBody>
          <a:bodyPr/>
          <a:p>
            <a:r>
              <a:rPr lang="sl-SI"/>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0" name="PlaceHolder 2"/>
          <p:cNvSpPr>
            <a:spLocks noGrp="1"/>
          </p:cNvSpPr>
          <p:nvPr>
            <p:ph/>
          </p:nvPr>
        </p:nvSpPr>
        <p:spPr>
          <a:xfrm>
            <a:off x="628560" y="1825560"/>
            <a:ext cx="38484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1" name="PlaceHolder 3"/>
          <p:cNvSpPr>
            <a:spLocks noGrp="1"/>
          </p:cNvSpPr>
          <p:nvPr>
            <p:ph/>
          </p:nvPr>
        </p:nvSpPr>
        <p:spPr>
          <a:xfrm>
            <a:off x="4669920" y="1825560"/>
            <a:ext cx="38484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2" name="PlaceHolder 4"/>
          <p:cNvSpPr>
            <a:spLocks noGrp="1"/>
          </p:cNvSpPr>
          <p:nvPr>
            <p:ph/>
          </p:nvPr>
        </p:nvSpPr>
        <p:spPr>
          <a:xfrm>
            <a:off x="628560" y="4098240"/>
            <a:ext cx="788652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4E1BAE6-4570-4192-99E3-5D722678D539}" type="slidenum">
              <a:t>&lt;#&gt;</a:t>
            </a:fld>
          </a:p>
        </p:txBody>
      </p:sp>
      <p:sp>
        <p:nvSpPr>
          <p:cNvPr id="8" name="PlaceHolder 7"/>
          <p:cNvSpPr>
            <a:spLocks noGrp="1"/>
          </p:cNvSpPr>
          <p:nvPr>
            <p:ph type="dt" idx="4"/>
          </p:nvPr>
        </p:nvSpPr>
        <p:spPr/>
        <p:txBody>
          <a:bodyPr/>
          <a:p>
            <a:r>
              <a:rPr lang="sl-SI"/>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4" name="PlaceHolder 2"/>
          <p:cNvSpPr>
            <a:spLocks noGrp="1"/>
          </p:cNvSpPr>
          <p:nvPr>
            <p:ph/>
          </p:nvPr>
        </p:nvSpPr>
        <p:spPr>
          <a:xfrm>
            <a:off x="628560" y="1825560"/>
            <a:ext cx="788652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5" name="PlaceHolder 3"/>
          <p:cNvSpPr>
            <a:spLocks noGrp="1"/>
          </p:cNvSpPr>
          <p:nvPr>
            <p:ph/>
          </p:nvPr>
        </p:nvSpPr>
        <p:spPr>
          <a:xfrm>
            <a:off x="628560" y="4098240"/>
            <a:ext cx="788652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7717F269-6277-4D71-ACD3-CFA70FDD8194}" type="slidenum">
              <a:t>&lt;#&gt;</a:t>
            </a:fld>
          </a:p>
        </p:txBody>
      </p:sp>
      <p:sp>
        <p:nvSpPr>
          <p:cNvPr id="7" name="PlaceHolder 6"/>
          <p:cNvSpPr>
            <a:spLocks noGrp="1"/>
          </p:cNvSpPr>
          <p:nvPr>
            <p:ph type="dt" idx="4"/>
          </p:nvPr>
        </p:nvSpPr>
        <p:spPr/>
        <p:txBody>
          <a:bodyPr/>
          <a:p>
            <a:r>
              <a:rPr lang="sl-SI"/>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7" name="PlaceHolder 2"/>
          <p:cNvSpPr>
            <a:spLocks noGrp="1"/>
          </p:cNvSpPr>
          <p:nvPr>
            <p:ph/>
          </p:nvPr>
        </p:nvSpPr>
        <p:spPr>
          <a:xfrm>
            <a:off x="628560" y="1825560"/>
            <a:ext cx="38484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8" name="PlaceHolder 3"/>
          <p:cNvSpPr>
            <a:spLocks noGrp="1"/>
          </p:cNvSpPr>
          <p:nvPr>
            <p:ph/>
          </p:nvPr>
        </p:nvSpPr>
        <p:spPr>
          <a:xfrm>
            <a:off x="4669920" y="1825560"/>
            <a:ext cx="38484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9" name="PlaceHolder 4"/>
          <p:cNvSpPr>
            <a:spLocks noGrp="1"/>
          </p:cNvSpPr>
          <p:nvPr>
            <p:ph/>
          </p:nvPr>
        </p:nvSpPr>
        <p:spPr>
          <a:xfrm>
            <a:off x="628560" y="4098240"/>
            <a:ext cx="38484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0" name="PlaceHolder 5"/>
          <p:cNvSpPr>
            <a:spLocks noGrp="1"/>
          </p:cNvSpPr>
          <p:nvPr>
            <p:ph/>
          </p:nvPr>
        </p:nvSpPr>
        <p:spPr>
          <a:xfrm>
            <a:off x="4669920" y="4098240"/>
            <a:ext cx="38484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AC18DC20-CAC4-4C38-9D58-10BB107C0D89}" type="slidenum">
              <a:t>&lt;#&gt;</a:t>
            </a:fld>
          </a:p>
        </p:txBody>
      </p:sp>
      <p:sp>
        <p:nvSpPr>
          <p:cNvPr id="9" name="PlaceHolder 8"/>
          <p:cNvSpPr>
            <a:spLocks noGrp="1"/>
          </p:cNvSpPr>
          <p:nvPr>
            <p:ph type="dt" idx="4"/>
          </p:nvPr>
        </p:nvSpPr>
        <p:spPr/>
        <p:txBody>
          <a:bodyPr/>
          <a:p>
            <a:r>
              <a:rPr lang="sl-SI"/>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2" name="PlaceHolder 2"/>
          <p:cNvSpPr>
            <a:spLocks noGrp="1"/>
          </p:cNvSpPr>
          <p:nvPr>
            <p:ph/>
          </p:nvPr>
        </p:nvSpPr>
        <p:spPr>
          <a:xfrm>
            <a:off x="628560" y="1825560"/>
            <a:ext cx="2539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3" name="PlaceHolder 3"/>
          <p:cNvSpPr>
            <a:spLocks noGrp="1"/>
          </p:cNvSpPr>
          <p:nvPr>
            <p:ph/>
          </p:nvPr>
        </p:nvSpPr>
        <p:spPr>
          <a:xfrm>
            <a:off x="3295080" y="1825560"/>
            <a:ext cx="2539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4" name="PlaceHolder 4"/>
          <p:cNvSpPr>
            <a:spLocks noGrp="1"/>
          </p:cNvSpPr>
          <p:nvPr>
            <p:ph/>
          </p:nvPr>
        </p:nvSpPr>
        <p:spPr>
          <a:xfrm>
            <a:off x="5961240" y="1825560"/>
            <a:ext cx="2539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5" name="PlaceHolder 5"/>
          <p:cNvSpPr>
            <a:spLocks noGrp="1"/>
          </p:cNvSpPr>
          <p:nvPr>
            <p:ph/>
          </p:nvPr>
        </p:nvSpPr>
        <p:spPr>
          <a:xfrm>
            <a:off x="628560" y="4098240"/>
            <a:ext cx="2539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6" name="PlaceHolder 6"/>
          <p:cNvSpPr>
            <a:spLocks noGrp="1"/>
          </p:cNvSpPr>
          <p:nvPr>
            <p:ph/>
          </p:nvPr>
        </p:nvSpPr>
        <p:spPr>
          <a:xfrm>
            <a:off x="3295080" y="4098240"/>
            <a:ext cx="2539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7" name="PlaceHolder 7"/>
          <p:cNvSpPr>
            <a:spLocks noGrp="1"/>
          </p:cNvSpPr>
          <p:nvPr>
            <p:ph/>
          </p:nvPr>
        </p:nvSpPr>
        <p:spPr>
          <a:xfrm>
            <a:off x="5961240" y="4098240"/>
            <a:ext cx="2539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73C58DDF-E61E-49A3-810F-01D8FB2365B9}" type="slidenum">
              <a:t>&lt;#&gt;</a:t>
            </a:fld>
          </a:p>
        </p:txBody>
      </p:sp>
      <p:sp>
        <p:nvSpPr>
          <p:cNvPr id="11" name="PlaceHolder 10"/>
          <p:cNvSpPr>
            <a:spLocks noGrp="1"/>
          </p:cNvSpPr>
          <p:nvPr>
            <p:ph type="dt" idx="4"/>
          </p:nvPr>
        </p:nvSpPr>
        <p:spPr/>
        <p:txBody>
          <a:bodyPr/>
          <a:p>
            <a:r>
              <a:rPr lang="sl-SI"/>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3" name="PlaceHolder 2"/>
          <p:cNvSpPr>
            <a:spLocks noGrp="1"/>
          </p:cNvSpPr>
          <p:nvPr>
            <p:ph/>
          </p:nvPr>
        </p:nvSpPr>
        <p:spPr>
          <a:xfrm>
            <a:off x="628560" y="1825560"/>
            <a:ext cx="788652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DF94DFA-9F41-4654-B57F-F2FA960D0FF6}" type="slidenum">
              <a:t>&lt;#&gt;</a:t>
            </a:fld>
          </a:p>
        </p:txBody>
      </p:sp>
      <p:sp>
        <p:nvSpPr>
          <p:cNvPr id="6" name="PlaceHolder 5"/>
          <p:cNvSpPr>
            <a:spLocks noGrp="1"/>
          </p:cNvSpPr>
          <p:nvPr>
            <p:ph type="dt" idx="1"/>
          </p:nvPr>
        </p:nvSpPr>
        <p:spPr/>
        <p:txBody>
          <a:bodyPr/>
          <a:p>
            <a:r>
              <a:rPr lang="sl-SI"/>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628560" y="1825560"/>
            <a:ext cx="384840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4669920" y="1825560"/>
            <a:ext cx="384840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4D6DDED3-D9F9-4208-B1EA-0F4CB4532285}" type="slidenum">
              <a:t>&lt;#&gt;</a:t>
            </a:fld>
          </a:p>
        </p:txBody>
      </p:sp>
      <p:sp>
        <p:nvSpPr>
          <p:cNvPr id="7" name="PlaceHolder 6"/>
          <p:cNvSpPr>
            <a:spLocks noGrp="1"/>
          </p:cNvSpPr>
          <p:nvPr>
            <p:ph type="dt" idx="1"/>
          </p:nvPr>
        </p:nvSpPr>
        <p:spPr/>
        <p:txBody>
          <a:bodyPr/>
          <a:p>
            <a:r>
              <a:rPr lang="sl-SI"/>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126E2EE-B1D9-4900-9979-607F984D97BB}" type="slidenum">
              <a:t>&lt;#&gt;</a:t>
            </a:fld>
          </a:p>
        </p:txBody>
      </p:sp>
      <p:sp>
        <p:nvSpPr>
          <p:cNvPr id="5" name="PlaceHolder 4"/>
          <p:cNvSpPr>
            <a:spLocks noGrp="1"/>
          </p:cNvSpPr>
          <p:nvPr>
            <p:ph type="dt" idx="1"/>
          </p:nvPr>
        </p:nvSpPr>
        <p:spPr/>
        <p:txBody>
          <a:bodyPr/>
          <a:p>
            <a:r>
              <a:rPr lang="sl-SI"/>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28560" y="365040"/>
            <a:ext cx="7886520" cy="6144120"/>
          </a:xfrm>
          <a:prstGeom prst="rect">
            <a:avLst/>
          </a:prstGeom>
          <a:noFill/>
          <a:ln w="0">
            <a:noFill/>
          </a:ln>
        </p:spPr>
        <p:txBody>
          <a:bodyPr lIns="0" rIns="0" tIns="0" bIns="0" anchor="ctr">
            <a:noAutofit/>
          </a:bodyPr>
          <a:p>
            <a:pPr algn="ctr">
              <a:buNone/>
            </a:pPr>
            <a:endParaRPr b="0" lang="sl-SI"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0AEDB86-A91F-43F4-9158-24BB5EBBF596}" type="slidenum">
              <a:t>&lt;#&gt;</a:t>
            </a:fld>
          </a:p>
        </p:txBody>
      </p:sp>
      <p:sp>
        <p:nvSpPr>
          <p:cNvPr id="5" name="PlaceHolder 4"/>
          <p:cNvSpPr>
            <a:spLocks noGrp="1"/>
          </p:cNvSpPr>
          <p:nvPr>
            <p:ph type="dt" idx="1"/>
          </p:nvPr>
        </p:nvSpPr>
        <p:spPr/>
        <p:txBody>
          <a:bodyPr/>
          <a:p>
            <a:r>
              <a:rPr lang="sl-SI"/>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0" name="PlaceHolder 2"/>
          <p:cNvSpPr>
            <a:spLocks noGrp="1"/>
          </p:cNvSpPr>
          <p:nvPr>
            <p:ph/>
          </p:nvPr>
        </p:nvSpPr>
        <p:spPr>
          <a:xfrm>
            <a:off x="628560" y="1825560"/>
            <a:ext cx="38484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1" name="PlaceHolder 3"/>
          <p:cNvSpPr>
            <a:spLocks noGrp="1"/>
          </p:cNvSpPr>
          <p:nvPr>
            <p:ph/>
          </p:nvPr>
        </p:nvSpPr>
        <p:spPr>
          <a:xfrm>
            <a:off x="4669920" y="1825560"/>
            <a:ext cx="384840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2" name="PlaceHolder 4"/>
          <p:cNvSpPr>
            <a:spLocks noGrp="1"/>
          </p:cNvSpPr>
          <p:nvPr>
            <p:ph/>
          </p:nvPr>
        </p:nvSpPr>
        <p:spPr>
          <a:xfrm>
            <a:off x="628560" y="4098240"/>
            <a:ext cx="38484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14E3387-C9E4-4DCC-B23F-8CB82D8B2173}" type="slidenum">
              <a:t>&lt;#&gt;</a:t>
            </a:fld>
          </a:p>
        </p:txBody>
      </p:sp>
      <p:sp>
        <p:nvSpPr>
          <p:cNvPr id="8" name="PlaceHolder 7"/>
          <p:cNvSpPr>
            <a:spLocks noGrp="1"/>
          </p:cNvSpPr>
          <p:nvPr>
            <p:ph type="dt" idx="1"/>
          </p:nvPr>
        </p:nvSpPr>
        <p:spPr/>
        <p:txBody>
          <a:bodyPr/>
          <a:p>
            <a:r>
              <a:rPr lang="sl-SI"/>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4" name="PlaceHolder 2"/>
          <p:cNvSpPr>
            <a:spLocks noGrp="1"/>
          </p:cNvSpPr>
          <p:nvPr>
            <p:ph/>
          </p:nvPr>
        </p:nvSpPr>
        <p:spPr>
          <a:xfrm>
            <a:off x="628560" y="1825560"/>
            <a:ext cx="384840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5" name="PlaceHolder 3"/>
          <p:cNvSpPr>
            <a:spLocks noGrp="1"/>
          </p:cNvSpPr>
          <p:nvPr>
            <p:ph/>
          </p:nvPr>
        </p:nvSpPr>
        <p:spPr>
          <a:xfrm>
            <a:off x="4669920" y="1825560"/>
            <a:ext cx="38484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6" name="PlaceHolder 4"/>
          <p:cNvSpPr>
            <a:spLocks noGrp="1"/>
          </p:cNvSpPr>
          <p:nvPr>
            <p:ph/>
          </p:nvPr>
        </p:nvSpPr>
        <p:spPr>
          <a:xfrm>
            <a:off x="4669920" y="4098240"/>
            <a:ext cx="38484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6FE09B9-48E9-40FF-B0E9-8BE938587E13}" type="slidenum">
              <a:t>&lt;#&gt;</a:t>
            </a:fld>
          </a:p>
        </p:txBody>
      </p:sp>
      <p:sp>
        <p:nvSpPr>
          <p:cNvPr id="8" name="PlaceHolder 7"/>
          <p:cNvSpPr>
            <a:spLocks noGrp="1"/>
          </p:cNvSpPr>
          <p:nvPr>
            <p:ph type="dt" idx="1"/>
          </p:nvPr>
        </p:nvSpPr>
        <p:spPr/>
        <p:txBody>
          <a:bodyPr/>
          <a:p>
            <a:r>
              <a:rPr lang="sl-SI"/>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8" name="PlaceHolder 2"/>
          <p:cNvSpPr>
            <a:spLocks noGrp="1"/>
          </p:cNvSpPr>
          <p:nvPr>
            <p:ph/>
          </p:nvPr>
        </p:nvSpPr>
        <p:spPr>
          <a:xfrm>
            <a:off x="628560" y="1825560"/>
            <a:ext cx="38484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9" name="PlaceHolder 3"/>
          <p:cNvSpPr>
            <a:spLocks noGrp="1"/>
          </p:cNvSpPr>
          <p:nvPr>
            <p:ph/>
          </p:nvPr>
        </p:nvSpPr>
        <p:spPr>
          <a:xfrm>
            <a:off x="4669920" y="1825560"/>
            <a:ext cx="38484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0" name="PlaceHolder 4"/>
          <p:cNvSpPr>
            <a:spLocks noGrp="1"/>
          </p:cNvSpPr>
          <p:nvPr>
            <p:ph/>
          </p:nvPr>
        </p:nvSpPr>
        <p:spPr>
          <a:xfrm>
            <a:off x="628560" y="4098240"/>
            <a:ext cx="788652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3B1DCD1-6A76-4E53-A777-A73E2516651F}" type="slidenum">
              <a:t>&lt;#&gt;</a:t>
            </a:fld>
          </a:p>
        </p:txBody>
      </p:sp>
      <p:sp>
        <p:nvSpPr>
          <p:cNvPr id="8" name="PlaceHolder 7"/>
          <p:cNvSpPr>
            <a:spLocks noGrp="1"/>
          </p:cNvSpPr>
          <p:nvPr>
            <p:ph type="dt" idx="1"/>
          </p:nvPr>
        </p:nvSpPr>
        <p:spPr/>
        <p:txBody>
          <a:bodyPr/>
          <a:p>
            <a:r>
              <a:rPr lang="sl-SI"/>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16" descr=""/>
          <p:cNvPicPr/>
          <p:nvPr/>
        </p:nvPicPr>
        <p:blipFill>
          <a:blip r:embed="rId2"/>
          <a:stretch/>
        </p:blipFill>
        <p:spPr>
          <a:xfrm>
            <a:off x="0" y="0"/>
            <a:ext cx="9197640" cy="682200"/>
          </a:xfrm>
          <a:prstGeom prst="rect">
            <a:avLst/>
          </a:prstGeom>
          <a:ln w="0">
            <a:noFill/>
          </a:ln>
        </p:spPr>
      </p:pic>
      <p:sp>
        <p:nvSpPr>
          <p:cNvPr id="1" name="PlaceHolder 1"/>
          <p:cNvSpPr>
            <a:spLocks noGrp="1"/>
          </p:cNvSpPr>
          <p:nvPr>
            <p:ph type="title"/>
          </p:nvPr>
        </p:nvSpPr>
        <p:spPr>
          <a:xfrm>
            <a:off x="1143000" y="1122480"/>
            <a:ext cx="6857640" cy="2387160"/>
          </a:xfrm>
          <a:prstGeom prst="rect">
            <a:avLst/>
          </a:prstGeom>
          <a:noFill/>
          <a:ln w="0">
            <a:noFill/>
          </a:ln>
        </p:spPr>
        <p:txBody>
          <a:bodyPr anchor="b">
            <a:noAutofit/>
          </a:bodyPr>
          <a:p>
            <a:pPr algn="ctr">
              <a:lnSpc>
                <a:spcPct val="90000"/>
              </a:lnSpc>
              <a:buNone/>
            </a:pPr>
            <a:r>
              <a:rPr b="0" lang="en-US" sz="6000" spc="-1" strike="noStrike">
                <a:solidFill>
                  <a:srgbClr val="000000"/>
                </a:solidFill>
                <a:latin typeface="Calibri Light"/>
              </a:rPr>
              <a:t>Clic</a:t>
            </a:r>
            <a:r>
              <a:rPr b="0" lang="en-US" sz="6000" spc="-1" strike="noStrike">
                <a:solidFill>
                  <a:srgbClr val="000000"/>
                </a:solidFill>
                <a:latin typeface="Calibri Light"/>
              </a:rPr>
              <a:t>k to </a:t>
            </a:r>
            <a:r>
              <a:rPr b="0" lang="en-US" sz="6000" spc="-1" strike="noStrike">
                <a:solidFill>
                  <a:srgbClr val="000000"/>
                </a:solidFill>
                <a:latin typeface="Calibri Light"/>
              </a:rPr>
              <a:t>edit </a:t>
            </a:r>
            <a:r>
              <a:rPr b="0" lang="en-US" sz="6000" spc="-1" strike="noStrike">
                <a:solidFill>
                  <a:srgbClr val="000000"/>
                </a:solidFill>
                <a:latin typeface="Calibri Light"/>
              </a:rPr>
              <a:t>Ma</a:t>
            </a:r>
            <a:r>
              <a:rPr b="0" lang="en-US" sz="6000" spc="-1" strike="noStrike">
                <a:solidFill>
                  <a:srgbClr val="000000"/>
                </a:solidFill>
                <a:latin typeface="Calibri Light"/>
              </a:rPr>
              <a:t>ster </a:t>
            </a:r>
            <a:r>
              <a:rPr b="0" lang="en-US" sz="6000" spc="-1" strike="noStrike">
                <a:solidFill>
                  <a:srgbClr val="000000"/>
                </a:solidFill>
                <a:latin typeface="Calibri Light"/>
              </a:rPr>
              <a:t>title </a:t>
            </a:r>
            <a:r>
              <a:rPr b="0" lang="en-US" sz="6000" spc="-1" strike="noStrike">
                <a:solidFill>
                  <a:srgbClr val="000000"/>
                </a:solidFill>
                <a:latin typeface="Calibri Light"/>
              </a:rPr>
              <a:t>styl</a:t>
            </a:r>
            <a:r>
              <a:rPr b="0" lang="en-US" sz="6000" spc="-1" strike="noStrike">
                <a:solidFill>
                  <a:srgbClr val="000000"/>
                </a:solidFill>
                <a:latin typeface="Calibri Light"/>
              </a:rPr>
              <a:t>e</a:t>
            </a:r>
            <a:endParaRPr b="0" lang="en-US" sz="6000" spc="-1" strike="noStrike">
              <a:solidFill>
                <a:srgbClr val="000000"/>
              </a:solidFill>
              <a:latin typeface="Calibri"/>
            </a:endParaRPr>
          </a:p>
        </p:txBody>
      </p:sp>
      <p:sp>
        <p:nvSpPr>
          <p:cNvPr id="2" name="PlaceHolder 2"/>
          <p:cNvSpPr>
            <a:spLocks noGrp="1"/>
          </p:cNvSpPr>
          <p:nvPr>
            <p:ph type="dt" idx="1"/>
          </p:nvPr>
        </p:nvSpPr>
        <p:spPr>
          <a:xfrm>
            <a:off x="628560" y="6356520"/>
            <a:ext cx="20570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 </a:t>
            </a:r>
            <a:endParaRPr b="0" lang="sl-SI" sz="1200" spc="-1" strike="noStrike">
              <a:latin typeface="Times New Roman"/>
            </a:endParaRPr>
          </a:p>
        </p:txBody>
      </p:sp>
      <p:sp>
        <p:nvSpPr>
          <p:cNvPr id="3" name="PlaceHolder 3"/>
          <p:cNvSpPr>
            <a:spLocks noGrp="1"/>
          </p:cNvSpPr>
          <p:nvPr>
            <p:ph type="ftr" idx="2"/>
          </p:nvPr>
        </p:nvSpPr>
        <p:spPr>
          <a:xfrm>
            <a:off x="3029040" y="6356520"/>
            <a:ext cx="3085920" cy="364680"/>
          </a:xfrm>
          <a:prstGeom prst="rect">
            <a:avLst/>
          </a:prstGeom>
          <a:noFill/>
          <a:ln w="0">
            <a:noFill/>
          </a:ln>
        </p:spPr>
        <p:txBody>
          <a:bodyPr anchor="ctr">
            <a:noAutofit/>
          </a:bodyPr>
          <a:lstStyle>
            <a:lvl1pPr algn="ctr">
              <a:buNone/>
              <a:defRPr b="0" lang="sl-SI" sz="1400" spc="-1" strike="noStrike">
                <a:latin typeface="Times New Roman"/>
              </a:defRPr>
            </a:lvl1pPr>
          </a:lstStyle>
          <a:p>
            <a:pPr algn="ctr">
              <a:buNone/>
            </a:pPr>
            <a:r>
              <a:rPr b="0" lang="sl-SI" sz="1400" spc="-1" strike="noStrike">
                <a:latin typeface="Times New Roman"/>
              </a:rPr>
              <a:t> </a:t>
            </a:r>
            <a:endParaRPr b="0" lang="sl-SI" sz="1400" spc="-1" strike="noStrike">
              <a:latin typeface="Times New Roman"/>
            </a:endParaRPr>
          </a:p>
        </p:txBody>
      </p:sp>
      <p:sp>
        <p:nvSpPr>
          <p:cNvPr id="4" name="PlaceHolder 4"/>
          <p:cNvSpPr>
            <a:spLocks noGrp="1"/>
          </p:cNvSpPr>
          <p:nvPr>
            <p:ph type="sldNum" idx="3"/>
          </p:nvPr>
        </p:nvSpPr>
        <p:spPr>
          <a:xfrm>
            <a:off x="6458040" y="6356520"/>
            <a:ext cx="20570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E026FAA3-E786-4815-AA7D-51B45D9C6519}" type="slidenum">
              <a:rPr b="0" lang="en-US" sz="1200" spc="-1" strike="noStrike">
                <a:solidFill>
                  <a:srgbClr val="8b8b8b"/>
                </a:solidFill>
                <a:latin typeface="Calibri"/>
              </a:rPr>
              <a:t>8</a:t>
            </a:fld>
            <a:endParaRPr b="0" lang="sl-SI" sz="1200" spc="-1" strike="noStrike">
              <a:latin typeface="Times New Roman"/>
            </a:endParaRPr>
          </a:p>
        </p:txBody>
      </p:sp>
      <p:sp>
        <p:nvSpPr>
          <p:cNvPr id="5" name="Text Box 22"/>
          <p:cNvSpPr/>
          <p:nvPr/>
        </p:nvSpPr>
        <p:spPr>
          <a:xfrm>
            <a:off x="6458040" y="150480"/>
            <a:ext cx="2413080" cy="45468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spcBef>
                <a:spcPts val="601"/>
              </a:spcBef>
              <a:buNone/>
            </a:pPr>
            <a:r>
              <a:rPr b="0" lang="sl-SI" sz="1200" spc="-1" strike="noStrike">
                <a:solidFill>
                  <a:srgbClr val="a6a6a6"/>
                </a:solidFill>
                <a:latin typeface="Times New Roman"/>
              </a:rPr>
              <a:t>Univerza </a:t>
            </a:r>
            <a:r>
              <a:rPr b="0" i="1" lang="sl-SI" sz="1200" spc="-1" strike="noStrike">
                <a:solidFill>
                  <a:srgbClr val="a6a6a6"/>
                </a:solidFill>
                <a:latin typeface="Times New Roman"/>
              </a:rPr>
              <a:t>v Ljubljani</a:t>
            </a:r>
            <a:br>
              <a:rPr sz="1200"/>
            </a:br>
            <a:r>
              <a:rPr b="0" lang="sl-SI" sz="1200" spc="-1" strike="noStrike">
                <a:solidFill>
                  <a:srgbClr val="a6a6a6"/>
                </a:solidFill>
                <a:latin typeface="Times New Roman"/>
              </a:rPr>
              <a:t>Fakulteta</a:t>
            </a:r>
            <a:r>
              <a:rPr b="0" i="1" lang="sl-SI" sz="1200" spc="-1" strike="noStrike">
                <a:solidFill>
                  <a:srgbClr val="a6a6a6"/>
                </a:solidFill>
                <a:latin typeface="Times New Roman"/>
              </a:rPr>
              <a:t> </a:t>
            </a:r>
            <a:r>
              <a:rPr b="0" i="1" lang="sl-SI" sz="1200" spc="-1" strike="noStrike">
                <a:solidFill>
                  <a:srgbClr val="ff6700"/>
                </a:solidFill>
                <a:latin typeface="Times New Roman"/>
              </a:rPr>
              <a:t>za elektrotehniko</a:t>
            </a:r>
            <a:endParaRPr b="0" lang="sl-SI" sz="1200" spc="-1" strike="noStrike">
              <a:latin typeface="Arial"/>
            </a:endParaRPr>
          </a:p>
        </p:txBody>
      </p:sp>
      <p:grpSp>
        <p:nvGrpSpPr>
          <p:cNvPr id="6" name="Skupina 9"/>
          <p:cNvGrpSpPr/>
          <p:nvPr/>
        </p:nvGrpSpPr>
        <p:grpSpPr>
          <a:xfrm>
            <a:off x="8815680" y="31320"/>
            <a:ext cx="271080" cy="536400"/>
            <a:chOff x="8815680" y="31320"/>
            <a:chExt cx="271080" cy="536400"/>
          </a:xfrm>
        </p:grpSpPr>
        <p:sp>
          <p:nvSpPr>
            <p:cNvPr id="7" name="Rectangle 26"/>
            <p:cNvSpPr/>
            <p:nvPr/>
          </p:nvSpPr>
          <p:spPr>
            <a:xfrm>
              <a:off x="8815680" y="309240"/>
              <a:ext cx="271080" cy="258480"/>
            </a:xfrm>
            <a:prstGeom prst="rect">
              <a:avLst/>
            </a:prstGeom>
            <a:solidFill>
              <a:schemeClr val="accent2"/>
            </a:solidFill>
            <a:ln w="0">
              <a:noFill/>
            </a:ln>
          </p:spPr>
          <p:style>
            <a:lnRef idx="0"/>
            <a:fillRef idx="0"/>
            <a:effectRef idx="0"/>
            <a:fontRef idx="minor"/>
          </p:style>
        </p:sp>
        <p:sp>
          <p:nvSpPr>
            <p:cNvPr id="8" name="Freeform 27"/>
            <p:cNvSpPr/>
            <p:nvPr/>
          </p:nvSpPr>
          <p:spPr>
            <a:xfrm>
              <a:off x="8815680" y="31320"/>
              <a:ext cx="266760" cy="240840"/>
            </a:xfrm>
            <a:custGeom>
              <a:avLst/>
              <a:gdLst/>
              <a:ahLst/>
              <a:rect l="l" t="t" r="r" b="b"/>
              <a:pathLst>
                <a:path w="3652" h="3692">
                  <a:moveTo>
                    <a:pt x="2382" y="2123"/>
                  </a:moveTo>
                  <a:lnTo>
                    <a:pt x="2382" y="2859"/>
                  </a:lnTo>
                  <a:lnTo>
                    <a:pt x="2343" y="2859"/>
                  </a:lnTo>
                  <a:lnTo>
                    <a:pt x="2341" y="2123"/>
                  </a:lnTo>
                  <a:lnTo>
                    <a:pt x="2382" y="2123"/>
                  </a:lnTo>
                  <a:close/>
                  <a:moveTo>
                    <a:pt x="2081" y="2059"/>
                  </a:moveTo>
                  <a:lnTo>
                    <a:pt x="2323" y="2059"/>
                  </a:lnTo>
                  <a:lnTo>
                    <a:pt x="2323" y="2093"/>
                  </a:lnTo>
                  <a:lnTo>
                    <a:pt x="2066" y="2085"/>
                  </a:lnTo>
                  <a:lnTo>
                    <a:pt x="2060" y="2073"/>
                  </a:lnTo>
                  <a:lnTo>
                    <a:pt x="2052" y="2061"/>
                  </a:lnTo>
                  <a:lnTo>
                    <a:pt x="2042" y="2049"/>
                  </a:lnTo>
                  <a:lnTo>
                    <a:pt x="2032" y="2038"/>
                  </a:lnTo>
                  <a:lnTo>
                    <a:pt x="2020" y="2028"/>
                  </a:lnTo>
                  <a:lnTo>
                    <a:pt x="2006" y="2019"/>
                  </a:lnTo>
                  <a:lnTo>
                    <a:pt x="1992" y="2009"/>
                  </a:lnTo>
                  <a:lnTo>
                    <a:pt x="1975" y="2000"/>
                  </a:lnTo>
                  <a:lnTo>
                    <a:pt x="1959" y="1993"/>
                  </a:lnTo>
                  <a:lnTo>
                    <a:pt x="1941" y="1986"/>
                  </a:lnTo>
                  <a:lnTo>
                    <a:pt x="1922" y="1980"/>
                  </a:lnTo>
                  <a:lnTo>
                    <a:pt x="1903" y="1975"/>
                  </a:lnTo>
                  <a:lnTo>
                    <a:pt x="1882" y="1972"/>
                  </a:lnTo>
                  <a:lnTo>
                    <a:pt x="1861" y="1969"/>
                  </a:lnTo>
                  <a:lnTo>
                    <a:pt x="1838" y="1968"/>
                  </a:lnTo>
                  <a:lnTo>
                    <a:pt x="1816" y="1967"/>
                  </a:lnTo>
                  <a:lnTo>
                    <a:pt x="1796" y="1967"/>
                  </a:lnTo>
                  <a:lnTo>
                    <a:pt x="1775" y="1969"/>
                  </a:lnTo>
                  <a:lnTo>
                    <a:pt x="1755" y="1972"/>
                  </a:lnTo>
                  <a:lnTo>
                    <a:pt x="1736" y="1974"/>
                  </a:lnTo>
                  <a:lnTo>
                    <a:pt x="1717" y="1979"/>
                  </a:lnTo>
                  <a:lnTo>
                    <a:pt x="1700" y="1984"/>
                  </a:lnTo>
                  <a:lnTo>
                    <a:pt x="1683" y="1990"/>
                  </a:lnTo>
                  <a:lnTo>
                    <a:pt x="1666" y="1996"/>
                  </a:lnTo>
                  <a:lnTo>
                    <a:pt x="1650" y="2004"/>
                  </a:lnTo>
                  <a:lnTo>
                    <a:pt x="1637" y="2012"/>
                  </a:lnTo>
                  <a:lnTo>
                    <a:pt x="1623" y="2021"/>
                  </a:lnTo>
                  <a:lnTo>
                    <a:pt x="1611" y="2031"/>
                  </a:lnTo>
                  <a:lnTo>
                    <a:pt x="1600" y="2041"/>
                  </a:lnTo>
                  <a:lnTo>
                    <a:pt x="1590" y="2051"/>
                  </a:lnTo>
                  <a:lnTo>
                    <a:pt x="1581" y="2062"/>
                  </a:lnTo>
                  <a:lnTo>
                    <a:pt x="1574" y="2074"/>
                  </a:lnTo>
                  <a:lnTo>
                    <a:pt x="1581" y="2061"/>
                  </a:lnTo>
                  <a:lnTo>
                    <a:pt x="1590" y="2049"/>
                  </a:lnTo>
                  <a:lnTo>
                    <a:pt x="1600" y="2037"/>
                  </a:lnTo>
                  <a:lnTo>
                    <a:pt x="1611" y="2026"/>
                  </a:lnTo>
                  <a:lnTo>
                    <a:pt x="1623" y="2016"/>
                  </a:lnTo>
                  <a:lnTo>
                    <a:pt x="1638" y="2006"/>
                  </a:lnTo>
                  <a:lnTo>
                    <a:pt x="1653" y="1998"/>
                  </a:lnTo>
                  <a:lnTo>
                    <a:pt x="1669" y="1989"/>
                  </a:lnTo>
                  <a:lnTo>
                    <a:pt x="1686" y="1981"/>
                  </a:lnTo>
                  <a:lnTo>
                    <a:pt x="1705" y="1975"/>
                  </a:lnTo>
                  <a:lnTo>
                    <a:pt x="1725" y="1969"/>
                  </a:lnTo>
                  <a:lnTo>
                    <a:pt x="1744" y="1964"/>
                  </a:lnTo>
                  <a:lnTo>
                    <a:pt x="1765" y="1960"/>
                  </a:lnTo>
                  <a:lnTo>
                    <a:pt x="1786" y="1958"/>
                  </a:lnTo>
                  <a:lnTo>
                    <a:pt x="1809" y="1957"/>
                  </a:lnTo>
                  <a:lnTo>
                    <a:pt x="1831" y="1955"/>
                  </a:lnTo>
                  <a:lnTo>
                    <a:pt x="1852" y="1955"/>
                  </a:lnTo>
                  <a:lnTo>
                    <a:pt x="1872" y="1958"/>
                  </a:lnTo>
                  <a:lnTo>
                    <a:pt x="1893" y="1960"/>
                  </a:lnTo>
                  <a:lnTo>
                    <a:pt x="1911" y="1963"/>
                  </a:lnTo>
                  <a:lnTo>
                    <a:pt x="1931" y="1968"/>
                  </a:lnTo>
                  <a:lnTo>
                    <a:pt x="1948" y="1973"/>
                  </a:lnTo>
                  <a:lnTo>
                    <a:pt x="1967" y="1978"/>
                  </a:lnTo>
                  <a:lnTo>
                    <a:pt x="1983" y="1985"/>
                  </a:lnTo>
                  <a:lnTo>
                    <a:pt x="1999" y="1993"/>
                  </a:lnTo>
                  <a:lnTo>
                    <a:pt x="2014" y="2000"/>
                  </a:lnTo>
                  <a:lnTo>
                    <a:pt x="2027" y="2009"/>
                  </a:lnTo>
                  <a:lnTo>
                    <a:pt x="2040" y="2017"/>
                  </a:lnTo>
                  <a:lnTo>
                    <a:pt x="2052" y="2027"/>
                  </a:lnTo>
                  <a:lnTo>
                    <a:pt x="2063" y="2038"/>
                  </a:lnTo>
                  <a:lnTo>
                    <a:pt x="2072" y="2048"/>
                  </a:lnTo>
                  <a:lnTo>
                    <a:pt x="2081" y="2059"/>
                  </a:lnTo>
                  <a:close/>
                  <a:moveTo>
                    <a:pt x="1831" y="739"/>
                  </a:moveTo>
                  <a:lnTo>
                    <a:pt x="1839" y="740"/>
                  </a:lnTo>
                  <a:lnTo>
                    <a:pt x="1847" y="741"/>
                  </a:lnTo>
                  <a:lnTo>
                    <a:pt x="1854" y="743"/>
                  </a:lnTo>
                  <a:lnTo>
                    <a:pt x="1862" y="745"/>
                  </a:lnTo>
                  <a:lnTo>
                    <a:pt x="1869" y="749"/>
                  </a:lnTo>
                  <a:lnTo>
                    <a:pt x="1875" y="753"/>
                  </a:lnTo>
                  <a:lnTo>
                    <a:pt x="1882" y="756"/>
                  </a:lnTo>
                  <a:lnTo>
                    <a:pt x="1888" y="761"/>
                  </a:lnTo>
                  <a:lnTo>
                    <a:pt x="1893" y="767"/>
                  </a:lnTo>
                  <a:lnTo>
                    <a:pt x="1898" y="774"/>
                  </a:lnTo>
                  <a:lnTo>
                    <a:pt x="1901" y="780"/>
                  </a:lnTo>
                  <a:lnTo>
                    <a:pt x="1905" y="786"/>
                  </a:lnTo>
                  <a:lnTo>
                    <a:pt x="1907" y="793"/>
                  </a:lnTo>
                  <a:lnTo>
                    <a:pt x="1910" y="801"/>
                  </a:lnTo>
                  <a:lnTo>
                    <a:pt x="1912" y="808"/>
                  </a:lnTo>
                  <a:lnTo>
                    <a:pt x="1912" y="817"/>
                  </a:lnTo>
                  <a:lnTo>
                    <a:pt x="1885" y="817"/>
                  </a:lnTo>
                  <a:lnTo>
                    <a:pt x="1882" y="805"/>
                  </a:lnTo>
                  <a:lnTo>
                    <a:pt x="1877" y="795"/>
                  </a:lnTo>
                  <a:lnTo>
                    <a:pt x="1869" y="785"/>
                  </a:lnTo>
                  <a:lnTo>
                    <a:pt x="1862" y="776"/>
                  </a:lnTo>
                  <a:lnTo>
                    <a:pt x="1852" y="770"/>
                  </a:lnTo>
                  <a:lnTo>
                    <a:pt x="1841" y="765"/>
                  </a:lnTo>
                  <a:lnTo>
                    <a:pt x="1830" y="761"/>
                  </a:lnTo>
                  <a:lnTo>
                    <a:pt x="1817" y="760"/>
                  </a:lnTo>
                  <a:lnTo>
                    <a:pt x="1805" y="761"/>
                  </a:lnTo>
                  <a:lnTo>
                    <a:pt x="1794" y="765"/>
                  </a:lnTo>
                  <a:lnTo>
                    <a:pt x="1784" y="769"/>
                  </a:lnTo>
                  <a:lnTo>
                    <a:pt x="1774" y="775"/>
                  </a:lnTo>
                  <a:lnTo>
                    <a:pt x="1767" y="784"/>
                  </a:lnTo>
                  <a:lnTo>
                    <a:pt x="1759" y="792"/>
                  </a:lnTo>
                  <a:lnTo>
                    <a:pt x="1754" y="802"/>
                  </a:lnTo>
                  <a:lnTo>
                    <a:pt x="1751" y="812"/>
                  </a:lnTo>
                  <a:lnTo>
                    <a:pt x="1752" y="805"/>
                  </a:lnTo>
                  <a:lnTo>
                    <a:pt x="1753" y="797"/>
                  </a:lnTo>
                  <a:lnTo>
                    <a:pt x="1755" y="791"/>
                  </a:lnTo>
                  <a:lnTo>
                    <a:pt x="1759" y="784"/>
                  </a:lnTo>
                  <a:lnTo>
                    <a:pt x="1763" y="777"/>
                  </a:lnTo>
                  <a:lnTo>
                    <a:pt x="1767" y="771"/>
                  </a:lnTo>
                  <a:lnTo>
                    <a:pt x="1772" y="766"/>
                  </a:lnTo>
                  <a:lnTo>
                    <a:pt x="1776" y="760"/>
                  </a:lnTo>
                  <a:lnTo>
                    <a:pt x="1783" y="756"/>
                  </a:lnTo>
                  <a:lnTo>
                    <a:pt x="1789" y="751"/>
                  </a:lnTo>
                  <a:lnTo>
                    <a:pt x="1795" y="748"/>
                  </a:lnTo>
                  <a:lnTo>
                    <a:pt x="1801" y="745"/>
                  </a:lnTo>
                  <a:lnTo>
                    <a:pt x="1809" y="743"/>
                  </a:lnTo>
                  <a:lnTo>
                    <a:pt x="1816" y="740"/>
                  </a:lnTo>
                  <a:lnTo>
                    <a:pt x="1823" y="740"/>
                  </a:lnTo>
                  <a:lnTo>
                    <a:pt x="1831" y="739"/>
                  </a:lnTo>
                  <a:close/>
                  <a:moveTo>
                    <a:pt x="3425" y="1095"/>
                  </a:moveTo>
                  <a:lnTo>
                    <a:pt x="3320" y="1095"/>
                  </a:lnTo>
                  <a:lnTo>
                    <a:pt x="3320" y="1062"/>
                  </a:lnTo>
                  <a:lnTo>
                    <a:pt x="3386" y="1062"/>
                  </a:lnTo>
                  <a:lnTo>
                    <a:pt x="3366" y="928"/>
                  </a:lnTo>
                  <a:lnTo>
                    <a:pt x="3425" y="1095"/>
                  </a:lnTo>
                  <a:close/>
                  <a:moveTo>
                    <a:pt x="3441" y="1401"/>
                  </a:moveTo>
                  <a:lnTo>
                    <a:pt x="3407" y="1401"/>
                  </a:lnTo>
                  <a:lnTo>
                    <a:pt x="3407" y="1224"/>
                  </a:lnTo>
                  <a:lnTo>
                    <a:pt x="3407" y="1215"/>
                  </a:lnTo>
                  <a:lnTo>
                    <a:pt x="3406" y="1208"/>
                  </a:lnTo>
                  <a:lnTo>
                    <a:pt x="3404" y="1199"/>
                  </a:lnTo>
                  <a:lnTo>
                    <a:pt x="3402" y="1192"/>
                  </a:lnTo>
                  <a:lnTo>
                    <a:pt x="3398" y="1186"/>
                  </a:lnTo>
                  <a:lnTo>
                    <a:pt x="3394" y="1180"/>
                  </a:lnTo>
                  <a:lnTo>
                    <a:pt x="3391" y="1173"/>
                  </a:lnTo>
                  <a:lnTo>
                    <a:pt x="3386" y="1167"/>
                  </a:lnTo>
                  <a:lnTo>
                    <a:pt x="3381" y="1162"/>
                  </a:lnTo>
                  <a:lnTo>
                    <a:pt x="3376" y="1158"/>
                  </a:lnTo>
                  <a:lnTo>
                    <a:pt x="3370" y="1155"/>
                  </a:lnTo>
                  <a:lnTo>
                    <a:pt x="3364" y="1151"/>
                  </a:lnTo>
                  <a:lnTo>
                    <a:pt x="3357" y="1149"/>
                  </a:lnTo>
                  <a:lnTo>
                    <a:pt x="3350" y="1147"/>
                  </a:lnTo>
                  <a:lnTo>
                    <a:pt x="3343" y="1146"/>
                  </a:lnTo>
                  <a:lnTo>
                    <a:pt x="3335" y="1146"/>
                  </a:lnTo>
                  <a:lnTo>
                    <a:pt x="3326" y="1146"/>
                  </a:lnTo>
                  <a:lnTo>
                    <a:pt x="3317" y="1147"/>
                  </a:lnTo>
                  <a:lnTo>
                    <a:pt x="3309" y="1151"/>
                  </a:lnTo>
                  <a:lnTo>
                    <a:pt x="3300" y="1155"/>
                  </a:lnTo>
                  <a:lnTo>
                    <a:pt x="3313" y="1146"/>
                  </a:lnTo>
                  <a:lnTo>
                    <a:pt x="3325" y="1141"/>
                  </a:lnTo>
                  <a:lnTo>
                    <a:pt x="3333" y="1139"/>
                  </a:lnTo>
                  <a:lnTo>
                    <a:pt x="3340" y="1136"/>
                  </a:lnTo>
                  <a:lnTo>
                    <a:pt x="3347" y="1136"/>
                  </a:lnTo>
                  <a:lnTo>
                    <a:pt x="3355" y="1135"/>
                  </a:lnTo>
                  <a:lnTo>
                    <a:pt x="3364" y="1136"/>
                  </a:lnTo>
                  <a:lnTo>
                    <a:pt x="3372" y="1137"/>
                  </a:lnTo>
                  <a:lnTo>
                    <a:pt x="3381" y="1140"/>
                  </a:lnTo>
                  <a:lnTo>
                    <a:pt x="3388" y="1142"/>
                  </a:lnTo>
                  <a:lnTo>
                    <a:pt x="3396" y="1146"/>
                  </a:lnTo>
                  <a:lnTo>
                    <a:pt x="3403" y="1150"/>
                  </a:lnTo>
                  <a:lnTo>
                    <a:pt x="3409" y="1155"/>
                  </a:lnTo>
                  <a:lnTo>
                    <a:pt x="3415" y="1161"/>
                  </a:lnTo>
                  <a:lnTo>
                    <a:pt x="3422" y="1167"/>
                  </a:lnTo>
                  <a:lnTo>
                    <a:pt x="3427" y="1173"/>
                  </a:lnTo>
                  <a:lnTo>
                    <a:pt x="3430" y="1181"/>
                  </a:lnTo>
                  <a:lnTo>
                    <a:pt x="3434" y="1188"/>
                  </a:lnTo>
                  <a:lnTo>
                    <a:pt x="3436" y="1196"/>
                  </a:lnTo>
                  <a:lnTo>
                    <a:pt x="3439" y="1204"/>
                  </a:lnTo>
                  <a:lnTo>
                    <a:pt x="3440" y="1213"/>
                  </a:lnTo>
                  <a:lnTo>
                    <a:pt x="3441" y="1222"/>
                  </a:lnTo>
                  <a:lnTo>
                    <a:pt x="3441" y="1401"/>
                  </a:lnTo>
                  <a:close/>
                  <a:moveTo>
                    <a:pt x="3347" y="886"/>
                  </a:moveTo>
                  <a:lnTo>
                    <a:pt x="3349" y="880"/>
                  </a:lnTo>
                  <a:lnTo>
                    <a:pt x="3351" y="875"/>
                  </a:lnTo>
                  <a:lnTo>
                    <a:pt x="3356" y="871"/>
                  </a:lnTo>
                  <a:lnTo>
                    <a:pt x="3362" y="870"/>
                  </a:lnTo>
                  <a:lnTo>
                    <a:pt x="3368" y="871"/>
                  </a:lnTo>
                  <a:lnTo>
                    <a:pt x="3373" y="875"/>
                  </a:lnTo>
                  <a:lnTo>
                    <a:pt x="3377" y="880"/>
                  </a:lnTo>
                  <a:lnTo>
                    <a:pt x="3378" y="886"/>
                  </a:lnTo>
                  <a:lnTo>
                    <a:pt x="3377" y="892"/>
                  </a:lnTo>
                  <a:lnTo>
                    <a:pt x="3373" y="897"/>
                  </a:lnTo>
                  <a:lnTo>
                    <a:pt x="3368" y="901"/>
                  </a:lnTo>
                  <a:lnTo>
                    <a:pt x="3362" y="902"/>
                  </a:lnTo>
                  <a:lnTo>
                    <a:pt x="3356" y="901"/>
                  </a:lnTo>
                  <a:lnTo>
                    <a:pt x="3351" y="897"/>
                  </a:lnTo>
                  <a:lnTo>
                    <a:pt x="3349" y="892"/>
                  </a:lnTo>
                  <a:lnTo>
                    <a:pt x="3347" y="886"/>
                  </a:lnTo>
                  <a:close/>
                  <a:moveTo>
                    <a:pt x="320" y="1095"/>
                  </a:moveTo>
                  <a:lnTo>
                    <a:pt x="215" y="1095"/>
                  </a:lnTo>
                  <a:lnTo>
                    <a:pt x="215" y="1062"/>
                  </a:lnTo>
                  <a:lnTo>
                    <a:pt x="282" y="1062"/>
                  </a:lnTo>
                  <a:lnTo>
                    <a:pt x="261" y="928"/>
                  </a:lnTo>
                  <a:lnTo>
                    <a:pt x="320" y="1095"/>
                  </a:lnTo>
                  <a:close/>
                  <a:moveTo>
                    <a:pt x="336" y="1401"/>
                  </a:moveTo>
                  <a:lnTo>
                    <a:pt x="303" y="1401"/>
                  </a:lnTo>
                  <a:lnTo>
                    <a:pt x="303" y="1224"/>
                  </a:lnTo>
                  <a:lnTo>
                    <a:pt x="302" y="1215"/>
                  </a:lnTo>
                  <a:lnTo>
                    <a:pt x="301" y="1208"/>
                  </a:lnTo>
                  <a:lnTo>
                    <a:pt x="299" y="1199"/>
                  </a:lnTo>
                  <a:lnTo>
                    <a:pt x="297" y="1192"/>
                  </a:lnTo>
                  <a:lnTo>
                    <a:pt x="294" y="1186"/>
                  </a:lnTo>
                  <a:lnTo>
                    <a:pt x="291" y="1180"/>
                  </a:lnTo>
                  <a:lnTo>
                    <a:pt x="287" y="1173"/>
                  </a:lnTo>
                  <a:lnTo>
                    <a:pt x="282" y="1167"/>
                  </a:lnTo>
                  <a:lnTo>
                    <a:pt x="277" y="1162"/>
                  </a:lnTo>
                  <a:lnTo>
                    <a:pt x="271" y="1158"/>
                  </a:lnTo>
                  <a:lnTo>
                    <a:pt x="265" y="1155"/>
                  </a:lnTo>
                  <a:lnTo>
                    <a:pt x="259" y="1151"/>
                  </a:lnTo>
                  <a:lnTo>
                    <a:pt x="252" y="1149"/>
                  </a:lnTo>
                  <a:lnTo>
                    <a:pt x="245" y="1147"/>
                  </a:lnTo>
                  <a:lnTo>
                    <a:pt x="239" y="1146"/>
                  </a:lnTo>
                  <a:lnTo>
                    <a:pt x="231" y="1146"/>
                  </a:lnTo>
                  <a:lnTo>
                    <a:pt x="222" y="1146"/>
                  </a:lnTo>
                  <a:lnTo>
                    <a:pt x="213" y="1147"/>
                  </a:lnTo>
                  <a:lnTo>
                    <a:pt x="204" y="1151"/>
                  </a:lnTo>
                  <a:lnTo>
                    <a:pt x="196" y="1155"/>
                  </a:lnTo>
                  <a:lnTo>
                    <a:pt x="208" y="1146"/>
                  </a:lnTo>
                  <a:lnTo>
                    <a:pt x="222" y="1141"/>
                  </a:lnTo>
                  <a:lnTo>
                    <a:pt x="228" y="1139"/>
                  </a:lnTo>
                  <a:lnTo>
                    <a:pt x="235" y="1136"/>
                  </a:lnTo>
                  <a:lnTo>
                    <a:pt x="243" y="1136"/>
                  </a:lnTo>
                  <a:lnTo>
                    <a:pt x="250" y="1135"/>
                  </a:lnTo>
                  <a:lnTo>
                    <a:pt x="259" y="1136"/>
                  </a:lnTo>
                  <a:lnTo>
                    <a:pt x="267" y="1137"/>
                  </a:lnTo>
                  <a:lnTo>
                    <a:pt x="276" y="1140"/>
                  </a:lnTo>
                  <a:lnTo>
                    <a:pt x="283" y="1142"/>
                  </a:lnTo>
                  <a:lnTo>
                    <a:pt x="292" y="1146"/>
                  </a:lnTo>
                  <a:lnTo>
                    <a:pt x="298" y="1150"/>
                  </a:lnTo>
                  <a:lnTo>
                    <a:pt x="306" y="1155"/>
                  </a:lnTo>
                  <a:lnTo>
                    <a:pt x="312" y="1161"/>
                  </a:lnTo>
                  <a:lnTo>
                    <a:pt x="317" y="1167"/>
                  </a:lnTo>
                  <a:lnTo>
                    <a:pt x="322" y="1173"/>
                  </a:lnTo>
                  <a:lnTo>
                    <a:pt x="327" y="1181"/>
                  </a:lnTo>
                  <a:lnTo>
                    <a:pt x="330" y="1188"/>
                  </a:lnTo>
                  <a:lnTo>
                    <a:pt x="333" y="1196"/>
                  </a:lnTo>
                  <a:lnTo>
                    <a:pt x="335" y="1204"/>
                  </a:lnTo>
                  <a:lnTo>
                    <a:pt x="336" y="1213"/>
                  </a:lnTo>
                  <a:lnTo>
                    <a:pt x="336" y="1222"/>
                  </a:lnTo>
                  <a:lnTo>
                    <a:pt x="336" y="1401"/>
                  </a:lnTo>
                  <a:close/>
                  <a:moveTo>
                    <a:pt x="243" y="886"/>
                  </a:moveTo>
                  <a:lnTo>
                    <a:pt x="244" y="880"/>
                  </a:lnTo>
                  <a:lnTo>
                    <a:pt x="247" y="875"/>
                  </a:lnTo>
                  <a:lnTo>
                    <a:pt x="252" y="871"/>
                  </a:lnTo>
                  <a:lnTo>
                    <a:pt x="259" y="870"/>
                  </a:lnTo>
                  <a:lnTo>
                    <a:pt x="265" y="871"/>
                  </a:lnTo>
                  <a:lnTo>
                    <a:pt x="270" y="875"/>
                  </a:lnTo>
                  <a:lnTo>
                    <a:pt x="272" y="880"/>
                  </a:lnTo>
                  <a:lnTo>
                    <a:pt x="273" y="886"/>
                  </a:lnTo>
                  <a:lnTo>
                    <a:pt x="272" y="892"/>
                  </a:lnTo>
                  <a:lnTo>
                    <a:pt x="270" y="897"/>
                  </a:lnTo>
                  <a:lnTo>
                    <a:pt x="265" y="901"/>
                  </a:lnTo>
                  <a:lnTo>
                    <a:pt x="259" y="902"/>
                  </a:lnTo>
                  <a:lnTo>
                    <a:pt x="252" y="901"/>
                  </a:lnTo>
                  <a:lnTo>
                    <a:pt x="247" y="897"/>
                  </a:lnTo>
                  <a:lnTo>
                    <a:pt x="244" y="892"/>
                  </a:lnTo>
                  <a:lnTo>
                    <a:pt x="243" y="886"/>
                  </a:lnTo>
                  <a:close/>
                  <a:moveTo>
                    <a:pt x="3116" y="1922"/>
                  </a:moveTo>
                  <a:lnTo>
                    <a:pt x="3087" y="1922"/>
                  </a:lnTo>
                  <a:lnTo>
                    <a:pt x="3087" y="1781"/>
                  </a:lnTo>
                  <a:lnTo>
                    <a:pt x="3085" y="1774"/>
                  </a:lnTo>
                  <a:lnTo>
                    <a:pt x="3084" y="1766"/>
                  </a:lnTo>
                  <a:lnTo>
                    <a:pt x="3080" y="1760"/>
                  </a:lnTo>
                  <a:lnTo>
                    <a:pt x="3077" y="1754"/>
                  </a:lnTo>
                  <a:lnTo>
                    <a:pt x="3072" y="1750"/>
                  </a:lnTo>
                  <a:lnTo>
                    <a:pt x="3066" y="1746"/>
                  </a:lnTo>
                  <a:lnTo>
                    <a:pt x="3059" y="1744"/>
                  </a:lnTo>
                  <a:lnTo>
                    <a:pt x="3052" y="1744"/>
                  </a:lnTo>
                  <a:lnTo>
                    <a:pt x="3043" y="1745"/>
                  </a:lnTo>
                  <a:lnTo>
                    <a:pt x="3036" y="1748"/>
                  </a:lnTo>
                  <a:lnTo>
                    <a:pt x="3043" y="1743"/>
                  </a:lnTo>
                  <a:lnTo>
                    <a:pt x="3051" y="1738"/>
                  </a:lnTo>
                  <a:lnTo>
                    <a:pt x="3059" y="1735"/>
                  </a:lnTo>
                  <a:lnTo>
                    <a:pt x="3069" y="1734"/>
                  </a:lnTo>
                  <a:lnTo>
                    <a:pt x="3079" y="1735"/>
                  </a:lnTo>
                  <a:lnTo>
                    <a:pt x="3088" y="1738"/>
                  </a:lnTo>
                  <a:lnTo>
                    <a:pt x="3095" y="1743"/>
                  </a:lnTo>
                  <a:lnTo>
                    <a:pt x="3103" y="1748"/>
                  </a:lnTo>
                  <a:lnTo>
                    <a:pt x="3109" y="1755"/>
                  </a:lnTo>
                  <a:lnTo>
                    <a:pt x="3113" y="1764"/>
                  </a:lnTo>
                  <a:lnTo>
                    <a:pt x="3115" y="1772"/>
                  </a:lnTo>
                  <a:lnTo>
                    <a:pt x="3116" y="1781"/>
                  </a:lnTo>
                  <a:lnTo>
                    <a:pt x="3116" y="1922"/>
                  </a:lnTo>
                  <a:close/>
                  <a:moveTo>
                    <a:pt x="3061" y="1701"/>
                  </a:moveTo>
                  <a:lnTo>
                    <a:pt x="3062" y="1694"/>
                  </a:lnTo>
                  <a:lnTo>
                    <a:pt x="3066" y="1689"/>
                  </a:lnTo>
                  <a:lnTo>
                    <a:pt x="3069" y="1687"/>
                  </a:lnTo>
                  <a:lnTo>
                    <a:pt x="3076" y="1686"/>
                  </a:lnTo>
                  <a:lnTo>
                    <a:pt x="3082" y="1687"/>
                  </a:lnTo>
                  <a:lnTo>
                    <a:pt x="3085" y="1689"/>
                  </a:lnTo>
                  <a:lnTo>
                    <a:pt x="3089" y="1694"/>
                  </a:lnTo>
                  <a:lnTo>
                    <a:pt x="3090" y="1701"/>
                  </a:lnTo>
                  <a:lnTo>
                    <a:pt x="3089" y="1705"/>
                  </a:lnTo>
                  <a:lnTo>
                    <a:pt x="3085" y="1710"/>
                  </a:lnTo>
                  <a:lnTo>
                    <a:pt x="3082" y="1714"/>
                  </a:lnTo>
                  <a:lnTo>
                    <a:pt x="3076" y="1715"/>
                  </a:lnTo>
                  <a:lnTo>
                    <a:pt x="3069" y="1714"/>
                  </a:lnTo>
                  <a:lnTo>
                    <a:pt x="3066" y="1710"/>
                  </a:lnTo>
                  <a:lnTo>
                    <a:pt x="3062" y="1705"/>
                  </a:lnTo>
                  <a:lnTo>
                    <a:pt x="3061" y="1701"/>
                  </a:lnTo>
                  <a:close/>
                  <a:moveTo>
                    <a:pt x="2879" y="1922"/>
                  </a:moveTo>
                  <a:lnTo>
                    <a:pt x="2849" y="1922"/>
                  </a:lnTo>
                  <a:lnTo>
                    <a:pt x="2849" y="1781"/>
                  </a:lnTo>
                  <a:lnTo>
                    <a:pt x="2848" y="1774"/>
                  </a:lnTo>
                  <a:lnTo>
                    <a:pt x="2846" y="1766"/>
                  </a:lnTo>
                  <a:lnTo>
                    <a:pt x="2843" y="1760"/>
                  </a:lnTo>
                  <a:lnTo>
                    <a:pt x="2839" y="1754"/>
                  </a:lnTo>
                  <a:lnTo>
                    <a:pt x="2833" y="1750"/>
                  </a:lnTo>
                  <a:lnTo>
                    <a:pt x="2828" y="1746"/>
                  </a:lnTo>
                  <a:lnTo>
                    <a:pt x="2822" y="1744"/>
                  </a:lnTo>
                  <a:lnTo>
                    <a:pt x="2815" y="1744"/>
                  </a:lnTo>
                  <a:lnTo>
                    <a:pt x="2806" y="1745"/>
                  </a:lnTo>
                  <a:lnTo>
                    <a:pt x="2799" y="1748"/>
                  </a:lnTo>
                  <a:lnTo>
                    <a:pt x="2805" y="1743"/>
                  </a:lnTo>
                  <a:lnTo>
                    <a:pt x="2813" y="1738"/>
                  </a:lnTo>
                  <a:lnTo>
                    <a:pt x="2822" y="1735"/>
                  </a:lnTo>
                  <a:lnTo>
                    <a:pt x="2832" y="1734"/>
                  </a:lnTo>
                  <a:lnTo>
                    <a:pt x="2841" y="1735"/>
                  </a:lnTo>
                  <a:lnTo>
                    <a:pt x="2849" y="1738"/>
                  </a:lnTo>
                  <a:lnTo>
                    <a:pt x="2858" y="1743"/>
                  </a:lnTo>
                  <a:lnTo>
                    <a:pt x="2865" y="1748"/>
                  </a:lnTo>
                  <a:lnTo>
                    <a:pt x="2870" y="1755"/>
                  </a:lnTo>
                  <a:lnTo>
                    <a:pt x="2875" y="1764"/>
                  </a:lnTo>
                  <a:lnTo>
                    <a:pt x="2878" y="1772"/>
                  </a:lnTo>
                  <a:lnTo>
                    <a:pt x="2879" y="1781"/>
                  </a:lnTo>
                  <a:lnTo>
                    <a:pt x="2879" y="1922"/>
                  </a:lnTo>
                  <a:close/>
                  <a:moveTo>
                    <a:pt x="2823" y="1701"/>
                  </a:moveTo>
                  <a:lnTo>
                    <a:pt x="2825" y="1694"/>
                  </a:lnTo>
                  <a:lnTo>
                    <a:pt x="2827" y="1689"/>
                  </a:lnTo>
                  <a:lnTo>
                    <a:pt x="2832" y="1687"/>
                  </a:lnTo>
                  <a:lnTo>
                    <a:pt x="2838" y="1686"/>
                  </a:lnTo>
                  <a:lnTo>
                    <a:pt x="2843" y="1687"/>
                  </a:lnTo>
                  <a:lnTo>
                    <a:pt x="2848" y="1689"/>
                  </a:lnTo>
                  <a:lnTo>
                    <a:pt x="2851" y="1694"/>
                  </a:lnTo>
                  <a:lnTo>
                    <a:pt x="2852" y="1701"/>
                  </a:lnTo>
                  <a:lnTo>
                    <a:pt x="2851" y="1705"/>
                  </a:lnTo>
                  <a:lnTo>
                    <a:pt x="2848" y="1710"/>
                  </a:lnTo>
                  <a:lnTo>
                    <a:pt x="2843" y="1714"/>
                  </a:lnTo>
                  <a:lnTo>
                    <a:pt x="2838" y="1715"/>
                  </a:lnTo>
                  <a:lnTo>
                    <a:pt x="2832" y="1714"/>
                  </a:lnTo>
                  <a:lnTo>
                    <a:pt x="2827" y="1710"/>
                  </a:lnTo>
                  <a:lnTo>
                    <a:pt x="2825" y="1705"/>
                  </a:lnTo>
                  <a:lnTo>
                    <a:pt x="2823" y="1701"/>
                  </a:lnTo>
                  <a:close/>
                  <a:moveTo>
                    <a:pt x="2983" y="1624"/>
                  </a:moveTo>
                  <a:lnTo>
                    <a:pt x="2957" y="1624"/>
                  </a:lnTo>
                  <a:lnTo>
                    <a:pt x="2957" y="1557"/>
                  </a:lnTo>
                  <a:lnTo>
                    <a:pt x="2956" y="1550"/>
                  </a:lnTo>
                  <a:lnTo>
                    <a:pt x="2954" y="1543"/>
                  </a:lnTo>
                  <a:lnTo>
                    <a:pt x="2951" y="1538"/>
                  </a:lnTo>
                  <a:lnTo>
                    <a:pt x="2947" y="1533"/>
                  </a:lnTo>
                  <a:lnTo>
                    <a:pt x="2943" y="1530"/>
                  </a:lnTo>
                  <a:lnTo>
                    <a:pt x="2938" y="1526"/>
                  </a:lnTo>
                  <a:lnTo>
                    <a:pt x="2932" y="1525"/>
                  </a:lnTo>
                  <a:lnTo>
                    <a:pt x="2926" y="1525"/>
                  </a:lnTo>
                  <a:lnTo>
                    <a:pt x="2919" y="1525"/>
                  </a:lnTo>
                  <a:lnTo>
                    <a:pt x="2912" y="1529"/>
                  </a:lnTo>
                  <a:lnTo>
                    <a:pt x="2919" y="1522"/>
                  </a:lnTo>
                  <a:lnTo>
                    <a:pt x="2925" y="1519"/>
                  </a:lnTo>
                  <a:lnTo>
                    <a:pt x="2933" y="1516"/>
                  </a:lnTo>
                  <a:lnTo>
                    <a:pt x="2941" y="1516"/>
                  </a:lnTo>
                  <a:lnTo>
                    <a:pt x="2949" y="1516"/>
                  </a:lnTo>
                  <a:lnTo>
                    <a:pt x="2957" y="1519"/>
                  </a:lnTo>
                  <a:lnTo>
                    <a:pt x="2964" y="1524"/>
                  </a:lnTo>
                  <a:lnTo>
                    <a:pt x="2970" y="1529"/>
                  </a:lnTo>
                  <a:lnTo>
                    <a:pt x="2975" y="1535"/>
                  </a:lnTo>
                  <a:lnTo>
                    <a:pt x="2979" y="1541"/>
                  </a:lnTo>
                  <a:lnTo>
                    <a:pt x="2982" y="1550"/>
                  </a:lnTo>
                  <a:lnTo>
                    <a:pt x="2983" y="1557"/>
                  </a:lnTo>
                  <a:lnTo>
                    <a:pt x="2983" y="1624"/>
                  </a:lnTo>
                  <a:close/>
                  <a:moveTo>
                    <a:pt x="2618" y="1922"/>
                  </a:moveTo>
                  <a:lnTo>
                    <a:pt x="2587" y="1922"/>
                  </a:lnTo>
                  <a:lnTo>
                    <a:pt x="2587" y="1781"/>
                  </a:lnTo>
                  <a:lnTo>
                    <a:pt x="2587" y="1774"/>
                  </a:lnTo>
                  <a:lnTo>
                    <a:pt x="2585" y="1766"/>
                  </a:lnTo>
                  <a:lnTo>
                    <a:pt x="2582" y="1760"/>
                  </a:lnTo>
                  <a:lnTo>
                    <a:pt x="2577" y="1754"/>
                  </a:lnTo>
                  <a:lnTo>
                    <a:pt x="2572" y="1750"/>
                  </a:lnTo>
                  <a:lnTo>
                    <a:pt x="2568" y="1746"/>
                  </a:lnTo>
                  <a:lnTo>
                    <a:pt x="2560" y="1744"/>
                  </a:lnTo>
                  <a:lnTo>
                    <a:pt x="2554" y="1744"/>
                  </a:lnTo>
                  <a:lnTo>
                    <a:pt x="2545" y="1745"/>
                  </a:lnTo>
                  <a:lnTo>
                    <a:pt x="2538" y="1748"/>
                  </a:lnTo>
                  <a:lnTo>
                    <a:pt x="2544" y="1743"/>
                  </a:lnTo>
                  <a:lnTo>
                    <a:pt x="2553" y="1738"/>
                  </a:lnTo>
                  <a:lnTo>
                    <a:pt x="2561" y="1735"/>
                  </a:lnTo>
                  <a:lnTo>
                    <a:pt x="2571" y="1734"/>
                  </a:lnTo>
                  <a:lnTo>
                    <a:pt x="2580" y="1735"/>
                  </a:lnTo>
                  <a:lnTo>
                    <a:pt x="2589" y="1738"/>
                  </a:lnTo>
                  <a:lnTo>
                    <a:pt x="2597" y="1743"/>
                  </a:lnTo>
                  <a:lnTo>
                    <a:pt x="2603" y="1748"/>
                  </a:lnTo>
                  <a:lnTo>
                    <a:pt x="2610" y="1755"/>
                  </a:lnTo>
                  <a:lnTo>
                    <a:pt x="2614" y="1764"/>
                  </a:lnTo>
                  <a:lnTo>
                    <a:pt x="2617" y="1772"/>
                  </a:lnTo>
                  <a:lnTo>
                    <a:pt x="2618" y="1781"/>
                  </a:lnTo>
                  <a:lnTo>
                    <a:pt x="2618" y="1922"/>
                  </a:lnTo>
                  <a:close/>
                  <a:moveTo>
                    <a:pt x="2563" y="1701"/>
                  </a:moveTo>
                  <a:lnTo>
                    <a:pt x="2564" y="1694"/>
                  </a:lnTo>
                  <a:lnTo>
                    <a:pt x="2566" y="1689"/>
                  </a:lnTo>
                  <a:lnTo>
                    <a:pt x="2571" y="1687"/>
                  </a:lnTo>
                  <a:lnTo>
                    <a:pt x="2576" y="1686"/>
                  </a:lnTo>
                  <a:lnTo>
                    <a:pt x="2582" y="1687"/>
                  </a:lnTo>
                  <a:lnTo>
                    <a:pt x="2587" y="1689"/>
                  </a:lnTo>
                  <a:lnTo>
                    <a:pt x="2590" y="1694"/>
                  </a:lnTo>
                  <a:lnTo>
                    <a:pt x="2591" y="1701"/>
                  </a:lnTo>
                  <a:lnTo>
                    <a:pt x="2590" y="1705"/>
                  </a:lnTo>
                  <a:lnTo>
                    <a:pt x="2587" y="1710"/>
                  </a:lnTo>
                  <a:lnTo>
                    <a:pt x="2582" y="1714"/>
                  </a:lnTo>
                  <a:lnTo>
                    <a:pt x="2576" y="1715"/>
                  </a:lnTo>
                  <a:lnTo>
                    <a:pt x="2571" y="1714"/>
                  </a:lnTo>
                  <a:lnTo>
                    <a:pt x="2566" y="1710"/>
                  </a:lnTo>
                  <a:lnTo>
                    <a:pt x="2564" y="1705"/>
                  </a:lnTo>
                  <a:lnTo>
                    <a:pt x="2563" y="1701"/>
                  </a:lnTo>
                  <a:close/>
                  <a:moveTo>
                    <a:pt x="2702" y="1624"/>
                  </a:moveTo>
                  <a:lnTo>
                    <a:pt x="2676" y="1624"/>
                  </a:lnTo>
                  <a:lnTo>
                    <a:pt x="2676" y="1557"/>
                  </a:lnTo>
                  <a:lnTo>
                    <a:pt x="2676" y="1550"/>
                  </a:lnTo>
                  <a:lnTo>
                    <a:pt x="2674" y="1543"/>
                  </a:lnTo>
                  <a:lnTo>
                    <a:pt x="2671" y="1538"/>
                  </a:lnTo>
                  <a:lnTo>
                    <a:pt x="2668" y="1533"/>
                  </a:lnTo>
                  <a:lnTo>
                    <a:pt x="2664" y="1530"/>
                  </a:lnTo>
                  <a:lnTo>
                    <a:pt x="2658" y="1526"/>
                  </a:lnTo>
                  <a:lnTo>
                    <a:pt x="2653" y="1525"/>
                  </a:lnTo>
                  <a:lnTo>
                    <a:pt x="2647" y="1525"/>
                  </a:lnTo>
                  <a:lnTo>
                    <a:pt x="2639" y="1525"/>
                  </a:lnTo>
                  <a:lnTo>
                    <a:pt x="2632" y="1529"/>
                  </a:lnTo>
                  <a:lnTo>
                    <a:pt x="2638" y="1522"/>
                  </a:lnTo>
                  <a:lnTo>
                    <a:pt x="2645" y="1519"/>
                  </a:lnTo>
                  <a:lnTo>
                    <a:pt x="2653" y="1516"/>
                  </a:lnTo>
                  <a:lnTo>
                    <a:pt x="2661" y="1516"/>
                  </a:lnTo>
                  <a:lnTo>
                    <a:pt x="2670" y="1516"/>
                  </a:lnTo>
                  <a:lnTo>
                    <a:pt x="2678" y="1519"/>
                  </a:lnTo>
                  <a:lnTo>
                    <a:pt x="2685" y="1524"/>
                  </a:lnTo>
                  <a:lnTo>
                    <a:pt x="2691" y="1529"/>
                  </a:lnTo>
                  <a:lnTo>
                    <a:pt x="2696" y="1535"/>
                  </a:lnTo>
                  <a:lnTo>
                    <a:pt x="2700" y="1541"/>
                  </a:lnTo>
                  <a:lnTo>
                    <a:pt x="2702" y="1550"/>
                  </a:lnTo>
                  <a:lnTo>
                    <a:pt x="2702" y="1557"/>
                  </a:lnTo>
                  <a:lnTo>
                    <a:pt x="2702" y="1624"/>
                  </a:lnTo>
                  <a:close/>
                  <a:moveTo>
                    <a:pt x="1001" y="1624"/>
                  </a:moveTo>
                  <a:lnTo>
                    <a:pt x="976" y="1624"/>
                  </a:lnTo>
                  <a:lnTo>
                    <a:pt x="976" y="1557"/>
                  </a:lnTo>
                  <a:lnTo>
                    <a:pt x="974" y="1550"/>
                  </a:lnTo>
                  <a:lnTo>
                    <a:pt x="973" y="1543"/>
                  </a:lnTo>
                  <a:lnTo>
                    <a:pt x="971" y="1538"/>
                  </a:lnTo>
                  <a:lnTo>
                    <a:pt x="967" y="1533"/>
                  </a:lnTo>
                  <a:lnTo>
                    <a:pt x="962" y="1530"/>
                  </a:lnTo>
                  <a:lnTo>
                    <a:pt x="957" y="1526"/>
                  </a:lnTo>
                  <a:lnTo>
                    <a:pt x="952" y="1525"/>
                  </a:lnTo>
                  <a:lnTo>
                    <a:pt x="946" y="1525"/>
                  </a:lnTo>
                  <a:lnTo>
                    <a:pt x="938" y="1525"/>
                  </a:lnTo>
                  <a:lnTo>
                    <a:pt x="931" y="1529"/>
                  </a:lnTo>
                  <a:lnTo>
                    <a:pt x="937" y="1522"/>
                  </a:lnTo>
                  <a:lnTo>
                    <a:pt x="945" y="1519"/>
                  </a:lnTo>
                  <a:lnTo>
                    <a:pt x="952" y="1516"/>
                  </a:lnTo>
                  <a:lnTo>
                    <a:pt x="961" y="1516"/>
                  </a:lnTo>
                  <a:lnTo>
                    <a:pt x="969" y="1516"/>
                  </a:lnTo>
                  <a:lnTo>
                    <a:pt x="977" y="1519"/>
                  </a:lnTo>
                  <a:lnTo>
                    <a:pt x="983" y="1524"/>
                  </a:lnTo>
                  <a:lnTo>
                    <a:pt x="989" y="1529"/>
                  </a:lnTo>
                  <a:lnTo>
                    <a:pt x="994" y="1535"/>
                  </a:lnTo>
                  <a:lnTo>
                    <a:pt x="999" y="1541"/>
                  </a:lnTo>
                  <a:lnTo>
                    <a:pt x="1000" y="1550"/>
                  </a:lnTo>
                  <a:lnTo>
                    <a:pt x="1001" y="1557"/>
                  </a:lnTo>
                  <a:lnTo>
                    <a:pt x="1001" y="1624"/>
                  </a:lnTo>
                  <a:close/>
                  <a:moveTo>
                    <a:pt x="727" y="1624"/>
                  </a:moveTo>
                  <a:lnTo>
                    <a:pt x="700" y="1624"/>
                  </a:lnTo>
                  <a:lnTo>
                    <a:pt x="700" y="1557"/>
                  </a:lnTo>
                  <a:lnTo>
                    <a:pt x="700" y="1550"/>
                  </a:lnTo>
                  <a:lnTo>
                    <a:pt x="697" y="1543"/>
                  </a:lnTo>
                  <a:lnTo>
                    <a:pt x="695" y="1538"/>
                  </a:lnTo>
                  <a:lnTo>
                    <a:pt x="691" y="1533"/>
                  </a:lnTo>
                  <a:lnTo>
                    <a:pt x="688" y="1530"/>
                  </a:lnTo>
                  <a:lnTo>
                    <a:pt x="683" y="1526"/>
                  </a:lnTo>
                  <a:lnTo>
                    <a:pt x="676" y="1525"/>
                  </a:lnTo>
                  <a:lnTo>
                    <a:pt x="670" y="1525"/>
                  </a:lnTo>
                  <a:lnTo>
                    <a:pt x="663" y="1525"/>
                  </a:lnTo>
                  <a:lnTo>
                    <a:pt x="657" y="1529"/>
                  </a:lnTo>
                  <a:lnTo>
                    <a:pt x="663" y="1522"/>
                  </a:lnTo>
                  <a:lnTo>
                    <a:pt x="669" y="1519"/>
                  </a:lnTo>
                  <a:lnTo>
                    <a:pt x="678" y="1516"/>
                  </a:lnTo>
                  <a:lnTo>
                    <a:pt x="685" y="1516"/>
                  </a:lnTo>
                  <a:lnTo>
                    <a:pt x="694" y="1516"/>
                  </a:lnTo>
                  <a:lnTo>
                    <a:pt x="701" y="1519"/>
                  </a:lnTo>
                  <a:lnTo>
                    <a:pt x="709" y="1524"/>
                  </a:lnTo>
                  <a:lnTo>
                    <a:pt x="715" y="1529"/>
                  </a:lnTo>
                  <a:lnTo>
                    <a:pt x="720" y="1535"/>
                  </a:lnTo>
                  <a:lnTo>
                    <a:pt x="723" y="1541"/>
                  </a:lnTo>
                  <a:lnTo>
                    <a:pt x="726" y="1550"/>
                  </a:lnTo>
                  <a:lnTo>
                    <a:pt x="727" y="1557"/>
                  </a:lnTo>
                  <a:lnTo>
                    <a:pt x="727" y="1624"/>
                  </a:lnTo>
                  <a:close/>
                  <a:moveTo>
                    <a:pt x="618" y="1922"/>
                  </a:moveTo>
                  <a:lnTo>
                    <a:pt x="589" y="1922"/>
                  </a:lnTo>
                  <a:lnTo>
                    <a:pt x="589" y="1781"/>
                  </a:lnTo>
                  <a:lnTo>
                    <a:pt x="587" y="1774"/>
                  </a:lnTo>
                  <a:lnTo>
                    <a:pt x="586" y="1766"/>
                  </a:lnTo>
                  <a:lnTo>
                    <a:pt x="582" y="1760"/>
                  </a:lnTo>
                  <a:lnTo>
                    <a:pt x="579" y="1754"/>
                  </a:lnTo>
                  <a:lnTo>
                    <a:pt x="574" y="1750"/>
                  </a:lnTo>
                  <a:lnTo>
                    <a:pt x="568" y="1746"/>
                  </a:lnTo>
                  <a:lnTo>
                    <a:pt x="561" y="1744"/>
                  </a:lnTo>
                  <a:lnTo>
                    <a:pt x="554" y="1744"/>
                  </a:lnTo>
                  <a:lnTo>
                    <a:pt x="545" y="1745"/>
                  </a:lnTo>
                  <a:lnTo>
                    <a:pt x="538" y="1748"/>
                  </a:lnTo>
                  <a:lnTo>
                    <a:pt x="545" y="1743"/>
                  </a:lnTo>
                  <a:lnTo>
                    <a:pt x="553" y="1738"/>
                  </a:lnTo>
                  <a:lnTo>
                    <a:pt x="561" y="1735"/>
                  </a:lnTo>
                  <a:lnTo>
                    <a:pt x="571" y="1734"/>
                  </a:lnTo>
                  <a:lnTo>
                    <a:pt x="581" y="1735"/>
                  </a:lnTo>
                  <a:lnTo>
                    <a:pt x="590" y="1738"/>
                  </a:lnTo>
                  <a:lnTo>
                    <a:pt x="597" y="1743"/>
                  </a:lnTo>
                  <a:lnTo>
                    <a:pt x="605" y="1748"/>
                  </a:lnTo>
                  <a:lnTo>
                    <a:pt x="611" y="1755"/>
                  </a:lnTo>
                  <a:lnTo>
                    <a:pt x="615" y="1764"/>
                  </a:lnTo>
                  <a:lnTo>
                    <a:pt x="617" y="1772"/>
                  </a:lnTo>
                  <a:lnTo>
                    <a:pt x="618" y="1781"/>
                  </a:lnTo>
                  <a:lnTo>
                    <a:pt x="618" y="1922"/>
                  </a:lnTo>
                  <a:close/>
                  <a:moveTo>
                    <a:pt x="563" y="1701"/>
                  </a:moveTo>
                  <a:lnTo>
                    <a:pt x="564" y="1694"/>
                  </a:lnTo>
                  <a:lnTo>
                    <a:pt x="568" y="1689"/>
                  </a:lnTo>
                  <a:lnTo>
                    <a:pt x="571" y="1687"/>
                  </a:lnTo>
                  <a:lnTo>
                    <a:pt x="578" y="1686"/>
                  </a:lnTo>
                  <a:lnTo>
                    <a:pt x="584" y="1687"/>
                  </a:lnTo>
                  <a:lnTo>
                    <a:pt x="587" y="1689"/>
                  </a:lnTo>
                  <a:lnTo>
                    <a:pt x="591" y="1694"/>
                  </a:lnTo>
                  <a:lnTo>
                    <a:pt x="592" y="1701"/>
                  </a:lnTo>
                  <a:lnTo>
                    <a:pt x="591" y="1705"/>
                  </a:lnTo>
                  <a:lnTo>
                    <a:pt x="587" y="1710"/>
                  </a:lnTo>
                  <a:lnTo>
                    <a:pt x="584" y="1714"/>
                  </a:lnTo>
                  <a:lnTo>
                    <a:pt x="578" y="1715"/>
                  </a:lnTo>
                  <a:lnTo>
                    <a:pt x="571" y="1714"/>
                  </a:lnTo>
                  <a:lnTo>
                    <a:pt x="568" y="1710"/>
                  </a:lnTo>
                  <a:lnTo>
                    <a:pt x="564" y="1705"/>
                  </a:lnTo>
                  <a:lnTo>
                    <a:pt x="563" y="1701"/>
                  </a:lnTo>
                  <a:close/>
                  <a:moveTo>
                    <a:pt x="877" y="1922"/>
                  </a:moveTo>
                  <a:lnTo>
                    <a:pt x="847" y="1922"/>
                  </a:lnTo>
                  <a:lnTo>
                    <a:pt x="847" y="1781"/>
                  </a:lnTo>
                  <a:lnTo>
                    <a:pt x="846" y="1774"/>
                  </a:lnTo>
                  <a:lnTo>
                    <a:pt x="843" y="1766"/>
                  </a:lnTo>
                  <a:lnTo>
                    <a:pt x="841" y="1760"/>
                  </a:lnTo>
                  <a:lnTo>
                    <a:pt x="837" y="1754"/>
                  </a:lnTo>
                  <a:lnTo>
                    <a:pt x="832" y="1750"/>
                  </a:lnTo>
                  <a:lnTo>
                    <a:pt x="826" y="1746"/>
                  </a:lnTo>
                  <a:lnTo>
                    <a:pt x="820" y="1744"/>
                  </a:lnTo>
                  <a:lnTo>
                    <a:pt x="812" y="1744"/>
                  </a:lnTo>
                  <a:lnTo>
                    <a:pt x="804" y="1745"/>
                  </a:lnTo>
                  <a:lnTo>
                    <a:pt x="796" y="1748"/>
                  </a:lnTo>
                  <a:lnTo>
                    <a:pt x="802" y="1743"/>
                  </a:lnTo>
                  <a:lnTo>
                    <a:pt x="811" y="1738"/>
                  </a:lnTo>
                  <a:lnTo>
                    <a:pt x="820" y="1735"/>
                  </a:lnTo>
                  <a:lnTo>
                    <a:pt x="830" y="1734"/>
                  </a:lnTo>
                  <a:lnTo>
                    <a:pt x="838" y="1735"/>
                  </a:lnTo>
                  <a:lnTo>
                    <a:pt x="848" y="1738"/>
                  </a:lnTo>
                  <a:lnTo>
                    <a:pt x="856" y="1743"/>
                  </a:lnTo>
                  <a:lnTo>
                    <a:pt x="863" y="1748"/>
                  </a:lnTo>
                  <a:lnTo>
                    <a:pt x="868" y="1755"/>
                  </a:lnTo>
                  <a:lnTo>
                    <a:pt x="873" y="1764"/>
                  </a:lnTo>
                  <a:lnTo>
                    <a:pt x="875" y="1772"/>
                  </a:lnTo>
                  <a:lnTo>
                    <a:pt x="877" y="1781"/>
                  </a:lnTo>
                  <a:lnTo>
                    <a:pt x="877" y="1922"/>
                  </a:lnTo>
                  <a:close/>
                  <a:moveTo>
                    <a:pt x="821" y="1701"/>
                  </a:moveTo>
                  <a:lnTo>
                    <a:pt x="822" y="1694"/>
                  </a:lnTo>
                  <a:lnTo>
                    <a:pt x="825" y="1689"/>
                  </a:lnTo>
                  <a:lnTo>
                    <a:pt x="830" y="1687"/>
                  </a:lnTo>
                  <a:lnTo>
                    <a:pt x="836" y="1686"/>
                  </a:lnTo>
                  <a:lnTo>
                    <a:pt x="841" y="1687"/>
                  </a:lnTo>
                  <a:lnTo>
                    <a:pt x="846" y="1689"/>
                  </a:lnTo>
                  <a:lnTo>
                    <a:pt x="848" y="1694"/>
                  </a:lnTo>
                  <a:lnTo>
                    <a:pt x="849" y="1701"/>
                  </a:lnTo>
                  <a:lnTo>
                    <a:pt x="848" y="1705"/>
                  </a:lnTo>
                  <a:lnTo>
                    <a:pt x="846" y="1710"/>
                  </a:lnTo>
                  <a:lnTo>
                    <a:pt x="841" y="1714"/>
                  </a:lnTo>
                  <a:lnTo>
                    <a:pt x="836" y="1715"/>
                  </a:lnTo>
                  <a:lnTo>
                    <a:pt x="830" y="1714"/>
                  </a:lnTo>
                  <a:lnTo>
                    <a:pt x="825" y="1710"/>
                  </a:lnTo>
                  <a:lnTo>
                    <a:pt x="822" y="1705"/>
                  </a:lnTo>
                  <a:lnTo>
                    <a:pt x="821" y="1701"/>
                  </a:lnTo>
                  <a:close/>
                  <a:moveTo>
                    <a:pt x="1114" y="1922"/>
                  </a:moveTo>
                  <a:lnTo>
                    <a:pt x="1084" y="1922"/>
                  </a:lnTo>
                  <a:lnTo>
                    <a:pt x="1084" y="1781"/>
                  </a:lnTo>
                  <a:lnTo>
                    <a:pt x="1083" y="1774"/>
                  </a:lnTo>
                  <a:lnTo>
                    <a:pt x="1082" y="1766"/>
                  </a:lnTo>
                  <a:lnTo>
                    <a:pt x="1078" y="1760"/>
                  </a:lnTo>
                  <a:lnTo>
                    <a:pt x="1074" y="1754"/>
                  </a:lnTo>
                  <a:lnTo>
                    <a:pt x="1069" y="1750"/>
                  </a:lnTo>
                  <a:lnTo>
                    <a:pt x="1063" y="1746"/>
                  </a:lnTo>
                  <a:lnTo>
                    <a:pt x="1057" y="1744"/>
                  </a:lnTo>
                  <a:lnTo>
                    <a:pt x="1050" y="1744"/>
                  </a:lnTo>
                  <a:lnTo>
                    <a:pt x="1041" y="1745"/>
                  </a:lnTo>
                  <a:lnTo>
                    <a:pt x="1034" y="1748"/>
                  </a:lnTo>
                  <a:lnTo>
                    <a:pt x="1041" y="1743"/>
                  </a:lnTo>
                  <a:lnTo>
                    <a:pt x="1048" y="1738"/>
                  </a:lnTo>
                  <a:lnTo>
                    <a:pt x="1057" y="1735"/>
                  </a:lnTo>
                  <a:lnTo>
                    <a:pt x="1067" y="1734"/>
                  </a:lnTo>
                  <a:lnTo>
                    <a:pt x="1077" y="1735"/>
                  </a:lnTo>
                  <a:lnTo>
                    <a:pt x="1086" y="1738"/>
                  </a:lnTo>
                  <a:lnTo>
                    <a:pt x="1093" y="1743"/>
                  </a:lnTo>
                  <a:lnTo>
                    <a:pt x="1100" y="1748"/>
                  </a:lnTo>
                  <a:lnTo>
                    <a:pt x="1107" y="1755"/>
                  </a:lnTo>
                  <a:lnTo>
                    <a:pt x="1110" y="1764"/>
                  </a:lnTo>
                  <a:lnTo>
                    <a:pt x="1113" y="1772"/>
                  </a:lnTo>
                  <a:lnTo>
                    <a:pt x="1114" y="1781"/>
                  </a:lnTo>
                  <a:lnTo>
                    <a:pt x="1114" y="1922"/>
                  </a:lnTo>
                  <a:close/>
                  <a:moveTo>
                    <a:pt x="1058" y="1701"/>
                  </a:moveTo>
                  <a:lnTo>
                    <a:pt x="1060" y="1694"/>
                  </a:lnTo>
                  <a:lnTo>
                    <a:pt x="1063" y="1689"/>
                  </a:lnTo>
                  <a:lnTo>
                    <a:pt x="1067" y="1687"/>
                  </a:lnTo>
                  <a:lnTo>
                    <a:pt x="1073" y="1686"/>
                  </a:lnTo>
                  <a:lnTo>
                    <a:pt x="1079" y="1687"/>
                  </a:lnTo>
                  <a:lnTo>
                    <a:pt x="1083" y="1689"/>
                  </a:lnTo>
                  <a:lnTo>
                    <a:pt x="1087" y="1694"/>
                  </a:lnTo>
                  <a:lnTo>
                    <a:pt x="1088" y="1701"/>
                  </a:lnTo>
                  <a:lnTo>
                    <a:pt x="1087" y="1705"/>
                  </a:lnTo>
                  <a:lnTo>
                    <a:pt x="1083" y="1710"/>
                  </a:lnTo>
                  <a:lnTo>
                    <a:pt x="1079" y="1714"/>
                  </a:lnTo>
                  <a:lnTo>
                    <a:pt x="1073" y="1715"/>
                  </a:lnTo>
                  <a:lnTo>
                    <a:pt x="1067" y="1714"/>
                  </a:lnTo>
                  <a:lnTo>
                    <a:pt x="1063" y="1710"/>
                  </a:lnTo>
                  <a:lnTo>
                    <a:pt x="1060" y="1705"/>
                  </a:lnTo>
                  <a:lnTo>
                    <a:pt x="1058" y="1701"/>
                  </a:lnTo>
                  <a:close/>
                  <a:moveTo>
                    <a:pt x="296" y="2856"/>
                  </a:moveTo>
                  <a:lnTo>
                    <a:pt x="264" y="2856"/>
                  </a:lnTo>
                  <a:lnTo>
                    <a:pt x="262" y="2650"/>
                  </a:lnTo>
                  <a:lnTo>
                    <a:pt x="262" y="2642"/>
                  </a:lnTo>
                  <a:lnTo>
                    <a:pt x="260" y="2635"/>
                  </a:lnTo>
                  <a:lnTo>
                    <a:pt x="257" y="2629"/>
                  </a:lnTo>
                  <a:lnTo>
                    <a:pt x="254" y="2624"/>
                  </a:lnTo>
                  <a:lnTo>
                    <a:pt x="249" y="2620"/>
                  </a:lnTo>
                  <a:lnTo>
                    <a:pt x="244" y="2616"/>
                  </a:lnTo>
                  <a:lnTo>
                    <a:pt x="238" y="2615"/>
                  </a:lnTo>
                  <a:lnTo>
                    <a:pt x="231" y="2614"/>
                  </a:lnTo>
                  <a:lnTo>
                    <a:pt x="224" y="2615"/>
                  </a:lnTo>
                  <a:lnTo>
                    <a:pt x="218" y="2618"/>
                  </a:lnTo>
                  <a:lnTo>
                    <a:pt x="212" y="2620"/>
                  </a:lnTo>
                  <a:lnTo>
                    <a:pt x="207" y="2625"/>
                  </a:lnTo>
                  <a:lnTo>
                    <a:pt x="210" y="2619"/>
                  </a:lnTo>
                  <a:lnTo>
                    <a:pt x="214" y="2615"/>
                  </a:lnTo>
                  <a:lnTo>
                    <a:pt x="219" y="2610"/>
                  </a:lnTo>
                  <a:lnTo>
                    <a:pt x="224" y="2606"/>
                  </a:lnTo>
                  <a:lnTo>
                    <a:pt x="230" y="2604"/>
                  </a:lnTo>
                  <a:lnTo>
                    <a:pt x="235" y="2603"/>
                  </a:lnTo>
                  <a:lnTo>
                    <a:pt x="241" y="2600"/>
                  </a:lnTo>
                  <a:lnTo>
                    <a:pt x="249" y="2600"/>
                  </a:lnTo>
                  <a:lnTo>
                    <a:pt x="257" y="2601"/>
                  </a:lnTo>
                  <a:lnTo>
                    <a:pt x="267" y="2604"/>
                  </a:lnTo>
                  <a:lnTo>
                    <a:pt x="275" y="2609"/>
                  </a:lnTo>
                  <a:lnTo>
                    <a:pt x="282" y="2614"/>
                  </a:lnTo>
                  <a:lnTo>
                    <a:pt x="287" y="2621"/>
                  </a:lnTo>
                  <a:lnTo>
                    <a:pt x="292" y="2629"/>
                  </a:lnTo>
                  <a:lnTo>
                    <a:pt x="294" y="2639"/>
                  </a:lnTo>
                  <a:lnTo>
                    <a:pt x="296" y="2647"/>
                  </a:lnTo>
                  <a:lnTo>
                    <a:pt x="296" y="2856"/>
                  </a:lnTo>
                  <a:close/>
                  <a:moveTo>
                    <a:pt x="575" y="2856"/>
                  </a:moveTo>
                  <a:lnTo>
                    <a:pt x="542" y="2856"/>
                  </a:lnTo>
                  <a:lnTo>
                    <a:pt x="542" y="2650"/>
                  </a:lnTo>
                  <a:lnTo>
                    <a:pt x="542" y="2642"/>
                  </a:lnTo>
                  <a:lnTo>
                    <a:pt x="539" y="2635"/>
                  </a:lnTo>
                  <a:lnTo>
                    <a:pt x="537" y="2629"/>
                  </a:lnTo>
                  <a:lnTo>
                    <a:pt x="533" y="2624"/>
                  </a:lnTo>
                  <a:lnTo>
                    <a:pt x="528" y="2620"/>
                  </a:lnTo>
                  <a:lnTo>
                    <a:pt x="522" y="2616"/>
                  </a:lnTo>
                  <a:lnTo>
                    <a:pt x="517" y="2615"/>
                  </a:lnTo>
                  <a:lnTo>
                    <a:pt x="510" y="2614"/>
                  </a:lnTo>
                  <a:lnTo>
                    <a:pt x="503" y="2615"/>
                  </a:lnTo>
                  <a:lnTo>
                    <a:pt x="497" y="2618"/>
                  </a:lnTo>
                  <a:lnTo>
                    <a:pt x="491" y="2620"/>
                  </a:lnTo>
                  <a:lnTo>
                    <a:pt x="486" y="2625"/>
                  </a:lnTo>
                  <a:lnTo>
                    <a:pt x="490" y="2619"/>
                  </a:lnTo>
                  <a:lnTo>
                    <a:pt x="493" y="2615"/>
                  </a:lnTo>
                  <a:lnTo>
                    <a:pt x="498" y="2610"/>
                  </a:lnTo>
                  <a:lnTo>
                    <a:pt x="503" y="2606"/>
                  </a:lnTo>
                  <a:lnTo>
                    <a:pt x="508" y="2604"/>
                  </a:lnTo>
                  <a:lnTo>
                    <a:pt x="514" y="2603"/>
                  </a:lnTo>
                  <a:lnTo>
                    <a:pt x="521" y="2600"/>
                  </a:lnTo>
                  <a:lnTo>
                    <a:pt x="528" y="2600"/>
                  </a:lnTo>
                  <a:lnTo>
                    <a:pt x="537" y="2601"/>
                  </a:lnTo>
                  <a:lnTo>
                    <a:pt x="545" y="2604"/>
                  </a:lnTo>
                  <a:lnTo>
                    <a:pt x="554" y="2609"/>
                  </a:lnTo>
                  <a:lnTo>
                    <a:pt x="561" y="2614"/>
                  </a:lnTo>
                  <a:lnTo>
                    <a:pt x="566" y="2621"/>
                  </a:lnTo>
                  <a:lnTo>
                    <a:pt x="571" y="2629"/>
                  </a:lnTo>
                  <a:lnTo>
                    <a:pt x="574" y="2639"/>
                  </a:lnTo>
                  <a:lnTo>
                    <a:pt x="575" y="2647"/>
                  </a:lnTo>
                  <a:lnTo>
                    <a:pt x="575" y="2856"/>
                  </a:lnTo>
                  <a:close/>
                  <a:moveTo>
                    <a:pt x="851" y="2856"/>
                  </a:moveTo>
                  <a:lnTo>
                    <a:pt x="819" y="2856"/>
                  </a:lnTo>
                  <a:lnTo>
                    <a:pt x="819" y="2650"/>
                  </a:lnTo>
                  <a:lnTo>
                    <a:pt x="819" y="2642"/>
                  </a:lnTo>
                  <a:lnTo>
                    <a:pt x="816" y="2635"/>
                  </a:lnTo>
                  <a:lnTo>
                    <a:pt x="814" y="2629"/>
                  </a:lnTo>
                  <a:lnTo>
                    <a:pt x="810" y="2624"/>
                  </a:lnTo>
                  <a:lnTo>
                    <a:pt x="805" y="2620"/>
                  </a:lnTo>
                  <a:lnTo>
                    <a:pt x="799" y="2616"/>
                  </a:lnTo>
                  <a:lnTo>
                    <a:pt x="793" y="2615"/>
                  </a:lnTo>
                  <a:lnTo>
                    <a:pt x="786" y="2614"/>
                  </a:lnTo>
                  <a:lnTo>
                    <a:pt x="780" y="2615"/>
                  </a:lnTo>
                  <a:lnTo>
                    <a:pt x="774" y="2618"/>
                  </a:lnTo>
                  <a:lnTo>
                    <a:pt x="768" y="2620"/>
                  </a:lnTo>
                  <a:lnTo>
                    <a:pt x="763" y="2625"/>
                  </a:lnTo>
                  <a:lnTo>
                    <a:pt x="767" y="2619"/>
                  </a:lnTo>
                  <a:lnTo>
                    <a:pt x="770" y="2615"/>
                  </a:lnTo>
                  <a:lnTo>
                    <a:pt x="775" y="2610"/>
                  </a:lnTo>
                  <a:lnTo>
                    <a:pt x="780" y="2606"/>
                  </a:lnTo>
                  <a:lnTo>
                    <a:pt x="785" y="2604"/>
                  </a:lnTo>
                  <a:lnTo>
                    <a:pt x="791" y="2603"/>
                  </a:lnTo>
                  <a:lnTo>
                    <a:pt x="798" y="2600"/>
                  </a:lnTo>
                  <a:lnTo>
                    <a:pt x="804" y="2600"/>
                  </a:lnTo>
                  <a:lnTo>
                    <a:pt x="814" y="2601"/>
                  </a:lnTo>
                  <a:lnTo>
                    <a:pt x="822" y="2604"/>
                  </a:lnTo>
                  <a:lnTo>
                    <a:pt x="831" y="2609"/>
                  </a:lnTo>
                  <a:lnTo>
                    <a:pt x="837" y="2614"/>
                  </a:lnTo>
                  <a:lnTo>
                    <a:pt x="843" y="2621"/>
                  </a:lnTo>
                  <a:lnTo>
                    <a:pt x="848" y="2629"/>
                  </a:lnTo>
                  <a:lnTo>
                    <a:pt x="851" y="2639"/>
                  </a:lnTo>
                  <a:lnTo>
                    <a:pt x="852" y="2647"/>
                  </a:lnTo>
                  <a:lnTo>
                    <a:pt x="851" y="2856"/>
                  </a:lnTo>
                  <a:close/>
                  <a:moveTo>
                    <a:pt x="1125" y="2856"/>
                  </a:moveTo>
                  <a:lnTo>
                    <a:pt x="1093" y="2856"/>
                  </a:lnTo>
                  <a:lnTo>
                    <a:pt x="1093" y="2650"/>
                  </a:lnTo>
                  <a:lnTo>
                    <a:pt x="1092" y="2642"/>
                  </a:lnTo>
                  <a:lnTo>
                    <a:pt x="1090" y="2635"/>
                  </a:lnTo>
                  <a:lnTo>
                    <a:pt x="1088" y="2629"/>
                  </a:lnTo>
                  <a:lnTo>
                    <a:pt x="1083" y="2624"/>
                  </a:lnTo>
                  <a:lnTo>
                    <a:pt x="1079" y="2620"/>
                  </a:lnTo>
                  <a:lnTo>
                    <a:pt x="1073" y="2616"/>
                  </a:lnTo>
                  <a:lnTo>
                    <a:pt x="1067" y="2615"/>
                  </a:lnTo>
                  <a:lnTo>
                    <a:pt x="1061" y="2614"/>
                  </a:lnTo>
                  <a:lnTo>
                    <a:pt x="1053" y="2615"/>
                  </a:lnTo>
                  <a:lnTo>
                    <a:pt x="1047" y="2618"/>
                  </a:lnTo>
                  <a:lnTo>
                    <a:pt x="1042" y="2620"/>
                  </a:lnTo>
                  <a:lnTo>
                    <a:pt x="1037" y="2625"/>
                  </a:lnTo>
                  <a:lnTo>
                    <a:pt x="1041" y="2619"/>
                  </a:lnTo>
                  <a:lnTo>
                    <a:pt x="1045" y="2615"/>
                  </a:lnTo>
                  <a:lnTo>
                    <a:pt x="1048" y="2610"/>
                  </a:lnTo>
                  <a:lnTo>
                    <a:pt x="1055" y="2606"/>
                  </a:lnTo>
                  <a:lnTo>
                    <a:pt x="1060" y="2604"/>
                  </a:lnTo>
                  <a:lnTo>
                    <a:pt x="1066" y="2603"/>
                  </a:lnTo>
                  <a:lnTo>
                    <a:pt x="1072" y="2600"/>
                  </a:lnTo>
                  <a:lnTo>
                    <a:pt x="1078" y="2600"/>
                  </a:lnTo>
                  <a:lnTo>
                    <a:pt x="1088" y="2601"/>
                  </a:lnTo>
                  <a:lnTo>
                    <a:pt x="1097" y="2604"/>
                  </a:lnTo>
                  <a:lnTo>
                    <a:pt x="1104" y="2609"/>
                  </a:lnTo>
                  <a:lnTo>
                    <a:pt x="1111" y="2614"/>
                  </a:lnTo>
                  <a:lnTo>
                    <a:pt x="1118" y="2621"/>
                  </a:lnTo>
                  <a:lnTo>
                    <a:pt x="1121" y="2629"/>
                  </a:lnTo>
                  <a:lnTo>
                    <a:pt x="1125" y="2639"/>
                  </a:lnTo>
                  <a:lnTo>
                    <a:pt x="1125" y="2647"/>
                  </a:lnTo>
                  <a:lnTo>
                    <a:pt x="1125" y="2856"/>
                  </a:lnTo>
                  <a:close/>
                  <a:moveTo>
                    <a:pt x="3425" y="2856"/>
                  </a:moveTo>
                  <a:lnTo>
                    <a:pt x="3393" y="2856"/>
                  </a:lnTo>
                  <a:lnTo>
                    <a:pt x="3393" y="2650"/>
                  </a:lnTo>
                  <a:lnTo>
                    <a:pt x="3392" y="2642"/>
                  </a:lnTo>
                  <a:lnTo>
                    <a:pt x="3391" y="2635"/>
                  </a:lnTo>
                  <a:lnTo>
                    <a:pt x="3388" y="2629"/>
                  </a:lnTo>
                  <a:lnTo>
                    <a:pt x="3383" y="2624"/>
                  </a:lnTo>
                  <a:lnTo>
                    <a:pt x="3380" y="2620"/>
                  </a:lnTo>
                  <a:lnTo>
                    <a:pt x="3373" y="2616"/>
                  </a:lnTo>
                  <a:lnTo>
                    <a:pt x="3367" y="2615"/>
                  </a:lnTo>
                  <a:lnTo>
                    <a:pt x="3361" y="2614"/>
                  </a:lnTo>
                  <a:lnTo>
                    <a:pt x="3354" y="2615"/>
                  </a:lnTo>
                  <a:lnTo>
                    <a:pt x="3347" y="2618"/>
                  </a:lnTo>
                  <a:lnTo>
                    <a:pt x="3343" y="2620"/>
                  </a:lnTo>
                  <a:lnTo>
                    <a:pt x="3338" y="2625"/>
                  </a:lnTo>
                  <a:lnTo>
                    <a:pt x="3341" y="2619"/>
                  </a:lnTo>
                  <a:lnTo>
                    <a:pt x="3345" y="2615"/>
                  </a:lnTo>
                  <a:lnTo>
                    <a:pt x="3350" y="2610"/>
                  </a:lnTo>
                  <a:lnTo>
                    <a:pt x="3355" y="2606"/>
                  </a:lnTo>
                  <a:lnTo>
                    <a:pt x="3360" y="2604"/>
                  </a:lnTo>
                  <a:lnTo>
                    <a:pt x="3366" y="2603"/>
                  </a:lnTo>
                  <a:lnTo>
                    <a:pt x="3372" y="2600"/>
                  </a:lnTo>
                  <a:lnTo>
                    <a:pt x="3378" y="2600"/>
                  </a:lnTo>
                  <a:lnTo>
                    <a:pt x="3388" y="2601"/>
                  </a:lnTo>
                  <a:lnTo>
                    <a:pt x="3397" y="2604"/>
                  </a:lnTo>
                  <a:lnTo>
                    <a:pt x="3406" y="2609"/>
                  </a:lnTo>
                  <a:lnTo>
                    <a:pt x="3412" y="2614"/>
                  </a:lnTo>
                  <a:lnTo>
                    <a:pt x="3418" y="2621"/>
                  </a:lnTo>
                  <a:lnTo>
                    <a:pt x="3422" y="2629"/>
                  </a:lnTo>
                  <a:lnTo>
                    <a:pt x="3425" y="2639"/>
                  </a:lnTo>
                  <a:lnTo>
                    <a:pt x="3425" y="2647"/>
                  </a:lnTo>
                  <a:lnTo>
                    <a:pt x="3425" y="2856"/>
                  </a:lnTo>
                  <a:close/>
                  <a:moveTo>
                    <a:pt x="3152" y="2856"/>
                  </a:moveTo>
                  <a:lnTo>
                    <a:pt x="3119" y="2856"/>
                  </a:lnTo>
                  <a:lnTo>
                    <a:pt x="3119" y="2650"/>
                  </a:lnTo>
                  <a:lnTo>
                    <a:pt x="3119" y="2642"/>
                  </a:lnTo>
                  <a:lnTo>
                    <a:pt x="3116" y="2635"/>
                  </a:lnTo>
                  <a:lnTo>
                    <a:pt x="3114" y="2629"/>
                  </a:lnTo>
                  <a:lnTo>
                    <a:pt x="3110" y="2624"/>
                  </a:lnTo>
                  <a:lnTo>
                    <a:pt x="3105" y="2620"/>
                  </a:lnTo>
                  <a:lnTo>
                    <a:pt x="3099" y="2616"/>
                  </a:lnTo>
                  <a:lnTo>
                    <a:pt x="3093" y="2615"/>
                  </a:lnTo>
                  <a:lnTo>
                    <a:pt x="3087" y="2614"/>
                  </a:lnTo>
                  <a:lnTo>
                    <a:pt x="3080" y="2615"/>
                  </a:lnTo>
                  <a:lnTo>
                    <a:pt x="3074" y="2618"/>
                  </a:lnTo>
                  <a:lnTo>
                    <a:pt x="3068" y="2620"/>
                  </a:lnTo>
                  <a:lnTo>
                    <a:pt x="3063" y="2625"/>
                  </a:lnTo>
                  <a:lnTo>
                    <a:pt x="3067" y="2619"/>
                  </a:lnTo>
                  <a:lnTo>
                    <a:pt x="3071" y="2615"/>
                  </a:lnTo>
                  <a:lnTo>
                    <a:pt x="3076" y="2610"/>
                  </a:lnTo>
                  <a:lnTo>
                    <a:pt x="3080" y="2606"/>
                  </a:lnTo>
                  <a:lnTo>
                    <a:pt x="3085" y="2604"/>
                  </a:lnTo>
                  <a:lnTo>
                    <a:pt x="3092" y="2603"/>
                  </a:lnTo>
                  <a:lnTo>
                    <a:pt x="3098" y="2600"/>
                  </a:lnTo>
                  <a:lnTo>
                    <a:pt x="3104" y="2600"/>
                  </a:lnTo>
                  <a:lnTo>
                    <a:pt x="3114" y="2601"/>
                  </a:lnTo>
                  <a:lnTo>
                    <a:pt x="3122" y="2604"/>
                  </a:lnTo>
                  <a:lnTo>
                    <a:pt x="3131" y="2609"/>
                  </a:lnTo>
                  <a:lnTo>
                    <a:pt x="3137" y="2614"/>
                  </a:lnTo>
                  <a:lnTo>
                    <a:pt x="3144" y="2621"/>
                  </a:lnTo>
                  <a:lnTo>
                    <a:pt x="3148" y="2629"/>
                  </a:lnTo>
                  <a:lnTo>
                    <a:pt x="3151" y="2639"/>
                  </a:lnTo>
                  <a:lnTo>
                    <a:pt x="3152" y="2647"/>
                  </a:lnTo>
                  <a:lnTo>
                    <a:pt x="3152" y="2856"/>
                  </a:lnTo>
                  <a:close/>
                  <a:moveTo>
                    <a:pt x="2875" y="2856"/>
                  </a:moveTo>
                  <a:lnTo>
                    <a:pt x="2842" y="2856"/>
                  </a:lnTo>
                  <a:lnTo>
                    <a:pt x="2842" y="2650"/>
                  </a:lnTo>
                  <a:lnTo>
                    <a:pt x="2842" y="2642"/>
                  </a:lnTo>
                  <a:lnTo>
                    <a:pt x="2839" y="2635"/>
                  </a:lnTo>
                  <a:lnTo>
                    <a:pt x="2837" y="2629"/>
                  </a:lnTo>
                  <a:lnTo>
                    <a:pt x="2833" y="2624"/>
                  </a:lnTo>
                  <a:lnTo>
                    <a:pt x="2828" y="2620"/>
                  </a:lnTo>
                  <a:lnTo>
                    <a:pt x="2822" y="2616"/>
                  </a:lnTo>
                  <a:lnTo>
                    <a:pt x="2817" y="2615"/>
                  </a:lnTo>
                  <a:lnTo>
                    <a:pt x="2810" y="2614"/>
                  </a:lnTo>
                  <a:lnTo>
                    <a:pt x="2804" y="2615"/>
                  </a:lnTo>
                  <a:lnTo>
                    <a:pt x="2797" y="2618"/>
                  </a:lnTo>
                  <a:lnTo>
                    <a:pt x="2791" y="2620"/>
                  </a:lnTo>
                  <a:lnTo>
                    <a:pt x="2786" y="2625"/>
                  </a:lnTo>
                  <a:lnTo>
                    <a:pt x="2790" y="2619"/>
                  </a:lnTo>
                  <a:lnTo>
                    <a:pt x="2794" y="2615"/>
                  </a:lnTo>
                  <a:lnTo>
                    <a:pt x="2799" y="2610"/>
                  </a:lnTo>
                  <a:lnTo>
                    <a:pt x="2804" y="2606"/>
                  </a:lnTo>
                  <a:lnTo>
                    <a:pt x="2809" y="2604"/>
                  </a:lnTo>
                  <a:lnTo>
                    <a:pt x="2815" y="2603"/>
                  </a:lnTo>
                  <a:lnTo>
                    <a:pt x="2821" y="2600"/>
                  </a:lnTo>
                  <a:lnTo>
                    <a:pt x="2828" y="2600"/>
                  </a:lnTo>
                  <a:lnTo>
                    <a:pt x="2837" y="2601"/>
                  </a:lnTo>
                  <a:lnTo>
                    <a:pt x="2846" y="2604"/>
                  </a:lnTo>
                  <a:lnTo>
                    <a:pt x="2854" y="2609"/>
                  </a:lnTo>
                  <a:lnTo>
                    <a:pt x="2862" y="2614"/>
                  </a:lnTo>
                  <a:lnTo>
                    <a:pt x="2867" y="2621"/>
                  </a:lnTo>
                  <a:lnTo>
                    <a:pt x="2872" y="2629"/>
                  </a:lnTo>
                  <a:lnTo>
                    <a:pt x="2874" y="2639"/>
                  </a:lnTo>
                  <a:lnTo>
                    <a:pt x="2875" y="2647"/>
                  </a:lnTo>
                  <a:lnTo>
                    <a:pt x="2875" y="2856"/>
                  </a:lnTo>
                  <a:close/>
                  <a:moveTo>
                    <a:pt x="2596" y="2856"/>
                  </a:moveTo>
                  <a:lnTo>
                    <a:pt x="2564" y="2856"/>
                  </a:lnTo>
                  <a:lnTo>
                    <a:pt x="2564" y="2650"/>
                  </a:lnTo>
                  <a:lnTo>
                    <a:pt x="2563" y="2642"/>
                  </a:lnTo>
                  <a:lnTo>
                    <a:pt x="2561" y="2635"/>
                  </a:lnTo>
                  <a:lnTo>
                    <a:pt x="2558" y="2629"/>
                  </a:lnTo>
                  <a:lnTo>
                    <a:pt x="2554" y="2624"/>
                  </a:lnTo>
                  <a:lnTo>
                    <a:pt x="2549" y="2620"/>
                  </a:lnTo>
                  <a:lnTo>
                    <a:pt x="2544" y="2616"/>
                  </a:lnTo>
                  <a:lnTo>
                    <a:pt x="2538" y="2615"/>
                  </a:lnTo>
                  <a:lnTo>
                    <a:pt x="2532" y="2614"/>
                  </a:lnTo>
                  <a:lnTo>
                    <a:pt x="2524" y="2615"/>
                  </a:lnTo>
                  <a:lnTo>
                    <a:pt x="2518" y="2618"/>
                  </a:lnTo>
                  <a:lnTo>
                    <a:pt x="2512" y="2620"/>
                  </a:lnTo>
                  <a:lnTo>
                    <a:pt x="2507" y="2625"/>
                  </a:lnTo>
                  <a:lnTo>
                    <a:pt x="2511" y="2619"/>
                  </a:lnTo>
                  <a:lnTo>
                    <a:pt x="2514" y="2615"/>
                  </a:lnTo>
                  <a:lnTo>
                    <a:pt x="2519" y="2610"/>
                  </a:lnTo>
                  <a:lnTo>
                    <a:pt x="2524" y="2606"/>
                  </a:lnTo>
                  <a:lnTo>
                    <a:pt x="2530" y="2604"/>
                  </a:lnTo>
                  <a:lnTo>
                    <a:pt x="2535" y="2603"/>
                  </a:lnTo>
                  <a:lnTo>
                    <a:pt x="2542" y="2600"/>
                  </a:lnTo>
                  <a:lnTo>
                    <a:pt x="2549" y="2600"/>
                  </a:lnTo>
                  <a:lnTo>
                    <a:pt x="2558" y="2601"/>
                  </a:lnTo>
                  <a:lnTo>
                    <a:pt x="2568" y="2604"/>
                  </a:lnTo>
                  <a:lnTo>
                    <a:pt x="2575" y="2609"/>
                  </a:lnTo>
                  <a:lnTo>
                    <a:pt x="2582" y="2614"/>
                  </a:lnTo>
                  <a:lnTo>
                    <a:pt x="2587" y="2621"/>
                  </a:lnTo>
                  <a:lnTo>
                    <a:pt x="2592" y="2629"/>
                  </a:lnTo>
                  <a:lnTo>
                    <a:pt x="2595" y="2639"/>
                  </a:lnTo>
                  <a:lnTo>
                    <a:pt x="2596" y="2647"/>
                  </a:lnTo>
                  <a:lnTo>
                    <a:pt x="2596" y="2856"/>
                  </a:lnTo>
                  <a:close/>
                  <a:moveTo>
                    <a:pt x="1528" y="2856"/>
                  </a:moveTo>
                  <a:lnTo>
                    <a:pt x="1495" y="2856"/>
                  </a:lnTo>
                  <a:lnTo>
                    <a:pt x="1495" y="2650"/>
                  </a:lnTo>
                  <a:lnTo>
                    <a:pt x="1495" y="2642"/>
                  </a:lnTo>
                  <a:lnTo>
                    <a:pt x="1492" y="2635"/>
                  </a:lnTo>
                  <a:lnTo>
                    <a:pt x="1490" y="2629"/>
                  </a:lnTo>
                  <a:lnTo>
                    <a:pt x="1486" y="2624"/>
                  </a:lnTo>
                  <a:lnTo>
                    <a:pt x="1481" y="2620"/>
                  </a:lnTo>
                  <a:lnTo>
                    <a:pt x="1475" y="2616"/>
                  </a:lnTo>
                  <a:lnTo>
                    <a:pt x="1470" y="2615"/>
                  </a:lnTo>
                  <a:lnTo>
                    <a:pt x="1463" y="2614"/>
                  </a:lnTo>
                  <a:lnTo>
                    <a:pt x="1456" y="2615"/>
                  </a:lnTo>
                  <a:lnTo>
                    <a:pt x="1450" y="2618"/>
                  </a:lnTo>
                  <a:lnTo>
                    <a:pt x="1444" y="2620"/>
                  </a:lnTo>
                  <a:lnTo>
                    <a:pt x="1439" y="2625"/>
                  </a:lnTo>
                  <a:lnTo>
                    <a:pt x="1443" y="2619"/>
                  </a:lnTo>
                  <a:lnTo>
                    <a:pt x="1446" y="2615"/>
                  </a:lnTo>
                  <a:lnTo>
                    <a:pt x="1451" y="2610"/>
                  </a:lnTo>
                  <a:lnTo>
                    <a:pt x="1456" y="2606"/>
                  </a:lnTo>
                  <a:lnTo>
                    <a:pt x="1461" y="2604"/>
                  </a:lnTo>
                  <a:lnTo>
                    <a:pt x="1467" y="2603"/>
                  </a:lnTo>
                  <a:lnTo>
                    <a:pt x="1474" y="2600"/>
                  </a:lnTo>
                  <a:lnTo>
                    <a:pt x="1481" y="2600"/>
                  </a:lnTo>
                  <a:lnTo>
                    <a:pt x="1490" y="2601"/>
                  </a:lnTo>
                  <a:lnTo>
                    <a:pt x="1498" y="2604"/>
                  </a:lnTo>
                  <a:lnTo>
                    <a:pt x="1507" y="2609"/>
                  </a:lnTo>
                  <a:lnTo>
                    <a:pt x="1514" y="2614"/>
                  </a:lnTo>
                  <a:lnTo>
                    <a:pt x="1519" y="2621"/>
                  </a:lnTo>
                  <a:lnTo>
                    <a:pt x="1524" y="2629"/>
                  </a:lnTo>
                  <a:lnTo>
                    <a:pt x="1527" y="2639"/>
                  </a:lnTo>
                  <a:lnTo>
                    <a:pt x="1528" y="2647"/>
                  </a:lnTo>
                  <a:lnTo>
                    <a:pt x="1528" y="2856"/>
                  </a:lnTo>
                  <a:close/>
                  <a:moveTo>
                    <a:pt x="1888" y="2856"/>
                  </a:moveTo>
                  <a:lnTo>
                    <a:pt x="1888" y="2652"/>
                  </a:lnTo>
                  <a:lnTo>
                    <a:pt x="1886" y="2643"/>
                  </a:lnTo>
                  <a:lnTo>
                    <a:pt x="1886" y="2635"/>
                  </a:lnTo>
                  <a:lnTo>
                    <a:pt x="1884" y="2626"/>
                  </a:lnTo>
                  <a:lnTo>
                    <a:pt x="1882" y="2619"/>
                  </a:lnTo>
                  <a:lnTo>
                    <a:pt x="1879" y="2611"/>
                  </a:lnTo>
                  <a:lnTo>
                    <a:pt x="1875" y="2605"/>
                  </a:lnTo>
                  <a:lnTo>
                    <a:pt x="1870" y="2599"/>
                  </a:lnTo>
                  <a:lnTo>
                    <a:pt x="1865" y="2593"/>
                  </a:lnTo>
                  <a:lnTo>
                    <a:pt x="1861" y="2588"/>
                  </a:lnTo>
                  <a:lnTo>
                    <a:pt x="1854" y="2583"/>
                  </a:lnTo>
                  <a:lnTo>
                    <a:pt x="1848" y="2579"/>
                  </a:lnTo>
                  <a:lnTo>
                    <a:pt x="1842" y="2575"/>
                  </a:lnTo>
                  <a:lnTo>
                    <a:pt x="1835" y="2573"/>
                  </a:lnTo>
                  <a:lnTo>
                    <a:pt x="1828" y="2572"/>
                  </a:lnTo>
                  <a:lnTo>
                    <a:pt x="1821" y="2570"/>
                  </a:lnTo>
                  <a:lnTo>
                    <a:pt x="1812" y="2570"/>
                  </a:lnTo>
                  <a:lnTo>
                    <a:pt x="1802" y="2570"/>
                  </a:lnTo>
                  <a:lnTo>
                    <a:pt x="1793" y="2573"/>
                  </a:lnTo>
                  <a:lnTo>
                    <a:pt x="1783" y="2577"/>
                  </a:lnTo>
                  <a:lnTo>
                    <a:pt x="1774" y="2580"/>
                  </a:lnTo>
                  <a:lnTo>
                    <a:pt x="1765" y="2587"/>
                  </a:lnTo>
                  <a:lnTo>
                    <a:pt x="1759" y="2593"/>
                  </a:lnTo>
                  <a:lnTo>
                    <a:pt x="1752" y="2601"/>
                  </a:lnTo>
                  <a:lnTo>
                    <a:pt x="1747" y="2609"/>
                  </a:lnTo>
                  <a:lnTo>
                    <a:pt x="1753" y="2596"/>
                  </a:lnTo>
                  <a:lnTo>
                    <a:pt x="1760" y="2585"/>
                  </a:lnTo>
                  <a:lnTo>
                    <a:pt x="1770" y="2575"/>
                  </a:lnTo>
                  <a:lnTo>
                    <a:pt x="1780" y="2567"/>
                  </a:lnTo>
                  <a:lnTo>
                    <a:pt x="1793" y="2559"/>
                  </a:lnTo>
                  <a:lnTo>
                    <a:pt x="1805" y="2554"/>
                  </a:lnTo>
                  <a:lnTo>
                    <a:pt x="1818" y="2551"/>
                  </a:lnTo>
                  <a:lnTo>
                    <a:pt x="1833" y="2549"/>
                  </a:lnTo>
                  <a:lnTo>
                    <a:pt x="1843" y="2549"/>
                  </a:lnTo>
                  <a:lnTo>
                    <a:pt x="1852" y="2551"/>
                  </a:lnTo>
                  <a:lnTo>
                    <a:pt x="1861" y="2553"/>
                  </a:lnTo>
                  <a:lnTo>
                    <a:pt x="1869" y="2557"/>
                  </a:lnTo>
                  <a:lnTo>
                    <a:pt x="1878" y="2561"/>
                  </a:lnTo>
                  <a:lnTo>
                    <a:pt x="1885" y="2566"/>
                  </a:lnTo>
                  <a:lnTo>
                    <a:pt x="1893" y="2570"/>
                  </a:lnTo>
                  <a:lnTo>
                    <a:pt x="1899" y="2577"/>
                  </a:lnTo>
                  <a:lnTo>
                    <a:pt x="1905" y="2583"/>
                  </a:lnTo>
                  <a:lnTo>
                    <a:pt x="1910" y="2590"/>
                  </a:lnTo>
                  <a:lnTo>
                    <a:pt x="1915" y="2598"/>
                  </a:lnTo>
                  <a:lnTo>
                    <a:pt x="1919" y="2606"/>
                  </a:lnTo>
                  <a:lnTo>
                    <a:pt x="1922" y="2615"/>
                  </a:lnTo>
                  <a:lnTo>
                    <a:pt x="1925" y="2624"/>
                  </a:lnTo>
                  <a:lnTo>
                    <a:pt x="1926" y="2632"/>
                  </a:lnTo>
                  <a:lnTo>
                    <a:pt x="1926" y="2642"/>
                  </a:lnTo>
                  <a:lnTo>
                    <a:pt x="1926" y="2856"/>
                  </a:lnTo>
                  <a:lnTo>
                    <a:pt x="1888" y="2856"/>
                  </a:lnTo>
                  <a:close/>
                  <a:moveTo>
                    <a:pt x="2233" y="2856"/>
                  </a:moveTo>
                  <a:lnTo>
                    <a:pt x="2199" y="2856"/>
                  </a:lnTo>
                  <a:lnTo>
                    <a:pt x="2199" y="2650"/>
                  </a:lnTo>
                  <a:lnTo>
                    <a:pt x="2199" y="2642"/>
                  </a:lnTo>
                  <a:lnTo>
                    <a:pt x="2197" y="2635"/>
                  </a:lnTo>
                  <a:lnTo>
                    <a:pt x="2194" y="2629"/>
                  </a:lnTo>
                  <a:lnTo>
                    <a:pt x="2191" y="2624"/>
                  </a:lnTo>
                  <a:lnTo>
                    <a:pt x="2186" y="2620"/>
                  </a:lnTo>
                  <a:lnTo>
                    <a:pt x="2179" y="2616"/>
                  </a:lnTo>
                  <a:lnTo>
                    <a:pt x="2173" y="2615"/>
                  </a:lnTo>
                  <a:lnTo>
                    <a:pt x="2167" y="2614"/>
                  </a:lnTo>
                  <a:lnTo>
                    <a:pt x="2161" y="2615"/>
                  </a:lnTo>
                  <a:lnTo>
                    <a:pt x="2155" y="2618"/>
                  </a:lnTo>
                  <a:lnTo>
                    <a:pt x="2149" y="2620"/>
                  </a:lnTo>
                  <a:lnTo>
                    <a:pt x="2144" y="2625"/>
                  </a:lnTo>
                  <a:lnTo>
                    <a:pt x="2147" y="2619"/>
                  </a:lnTo>
                  <a:lnTo>
                    <a:pt x="2151" y="2615"/>
                  </a:lnTo>
                  <a:lnTo>
                    <a:pt x="2156" y="2610"/>
                  </a:lnTo>
                  <a:lnTo>
                    <a:pt x="2161" y="2606"/>
                  </a:lnTo>
                  <a:lnTo>
                    <a:pt x="2166" y="2604"/>
                  </a:lnTo>
                  <a:lnTo>
                    <a:pt x="2172" y="2603"/>
                  </a:lnTo>
                  <a:lnTo>
                    <a:pt x="2178" y="2600"/>
                  </a:lnTo>
                  <a:lnTo>
                    <a:pt x="2184" y="2600"/>
                  </a:lnTo>
                  <a:lnTo>
                    <a:pt x="2194" y="2601"/>
                  </a:lnTo>
                  <a:lnTo>
                    <a:pt x="2203" y="2604"/>
                  </a:lnTo>
                  <a:lnTo>
                    <a:pt x="2212" y="2609"/>
                  </a:lnTo>
                  <a:lnTo>
                    <a:pt x="2218" y="2614"/>
                  </a:lnTo>
                  <a:lnTo>
                    <a:pt x="2224" y="2621"/>
                  </a:lnTo>
                  <a:lnTo>
                    <a:pt x="2229" y="2629"/>
                  </a:lnTo>
                  <a:lnTo>
                    <a:pt x="2231" y="2639"/>
                  </a:lnTo>
                  <a:lnTo>
                    <a:pt x="2233" y="2647"/>
                  </a:lnTo>
                  <a:lnTo>
                    <a:pt x="2233" y="2856"/>
                  </a:lnTo>
                  <a:close/>
                  <a:moveTo>
                    <a:pt x="1542" y="3617"/>
                  </a:moveTo>
                  <a:lnTo>
                    <a:pt x="1506" y="3617"/>
                  </a:lnTo>
                  <a:lnTo>
                    <a:pt x="1506" y="3213"/>
                  </a:lnTo>
                  <a:lnTo>
                    <a:pt x="1506" y="3204"/>
                  </a:lnTo>
                  <a:lnTo>
                    <a:pt x="1505" y="3195"/>
                  </a:lnTo>
                  <a:lnTo>
                    <a:pt x="1503" y="3187"/>
                  </a:lnTo>
                  <a:lnTo>
                    <a:pt x="1501" y="3179"/>
                  </a:lnTo>
                  <a:lnTo>
                    <a:pt x="1497" y="3172"/>
                  </a:lnTo>
                  <a:lnTo>
                    <a:pt x="1495" y="3164"/>
                  </a:lnTo>
                  <a:lnTo>
                    <a:pt x="1491" y="3158"/>
                  </a:lnTo>
                  <a:lnTo>
                    <a:pt x="1486" y="3153"/>
                  </a:lnTo>
                  <a:lnTo>
                    <a:pt x="1481" y="3148"/>
                  </a:lnTo>
                  <a:lnTo>
                    <a:pt x="1476" y="3143"/>
                  </a:lnTo>
                  <a:lnTo>
                    <a:pt x="1470" y="3140"/>
                  </a:lnTo>
                  <a:lnTo>
                    <a:pt x="1465" y="3136"/>
                  </a:lnTo>
                  <a:lnTo>
                    <a:pt x="1459" y="3134"/>
                  </a:lnTo>
                  <a:lnTo>
                    <a:pt x="1451" y="3132"/>
                  </a:lnTo>
                  <a:lnTo>
                    <a:pt x="1445" y="3131"/>
                  </a:lnTo>
                  <a:lnTo>
                    <a:pt x="1438" y="3130"/>
                  </a:lnTo>
                  <a:lnTo>
                    <a:pt x="1432" y="3131"/>
                  </a:lnTo>
                  <a:lnTo>
                    <a:pt x="1424" y="3132"/>
                  </a:lnTo>
                  <a:lnTo>
                    <a:pt x="1418" y="3134"/>
                  </a:lnTo>
                  <a:lnTo>
                    <a:pt x="1412" y="3136"/>
                  </a:lnTo>
                  <a:lnTo>
                    <a:pt x="1406" y="3140"/>
                  </a:lnTo>
                  <a:lnTo>
                    <a:pt x="1399" y="3143"/>
                  </a:lnTo>
                  <a:lnTo>
                    <a:pt x="1395" y="3148"/>
                  </a:lnTo>
                  <a:lnTo>
                    <a:pt x="1390" y="3153"/>
                  </a:lnTo>
                  <a:lnTo>
                    <a:pt x="1396" y="3145"/>
                  </a:lnTo>
                  <a:lnTo>
                    <a:pt x="1403" y="3137"/>
                  </a:lnTo>
                  <a:lnTo>
                    <a:pt x="1411" y="3130"/>
                  </a:lnTo>
                  <a:lnTo>
                    <a:pt x="1419" y="3125"/>
                  </a:lnTo>
                  <a:lnTo>
                    <a:pt x="1428" y="3120"/>
                  </a:lnTo>
                  <a:lnTo>
                    <a:pt x="1438" y="3116"/>
                  </a:lnTo>
                  <a:lnTo>
                    <a:pt x="1448" y="3115"/>
                  </a:lnTo>
                  <a:lnTo>
                    <a:pt x="1458" y="3114"/>
                  </a:lnTo>
                  <a:lnTo>
                    <a:pt x="1466" y="3114"/>
                  </a:lnTo>
                  <a:lnTo>
                    <a:pt x="1475" y="3116"/>
                  </a:lnTo>
                  <a:lnTo>
                    <a:pt x="1482" y="3117"/>
                  </a:lnTo>
                  <a:lnTo>
                    <a:pt x="1491" y="3121"/>
                  </a:lnTo>
                  <a:lnTo>
                    <a:pt x="1497" y="3125"/>
                  </a:lnTo>
                  <a:lnTo>
                    <a:pt x="1505" y="3130"/>
                  </a:lnTo>
                  <a:lnTo>
                    <a:pt x="1511" y="3135"/>
                  </a:lnTo>
                  <a:lnTo>
                    <a:pt x="1517" y="3141"/>
                  </a:lnTo>
                  <a:lnTo>
                    <a:pt x="1522" y="3147"/>
                  </a:lnTo>
                  <a:lnTo>
                    <a:pt x="1527" y="3155"/>
                  </a:lnTo>
                  <a:lnTo>
                    <a:pt x="1530" y="3162"/>
                  </a:lnTo>
                  <a:lnTo>
                    <a:pt x="1534" y="3171"/>
                  </a:lnTo>
                  <a:lnTo>
                    <a:pt x="1538" y="3179"/>
                  </a:lnTo>
                  <a:lnTo>
                    <a:pt x="1539" y="3188"/>
                  </a:lnTo>
                  <a:lnTo>
                    <a:pt x="1540" y="3197"/>
                  </a:lnTo>
                  <a:lnTo>
                    <a:pt x="1542" y="3207"/>
                  </a:lnTo>
                  <a:lnTo>
                    <a:pt x="1542" y="3617"/>
                  </a:lnTo>
                  <a:close/>
                  <a:moveTo>
                    <a:pt x="2250" y="3617"/>
                  </a:moveTo>
                  <a:lnTo>
                    <a:pt x="2215" y="3617"/>
                  </a:lnTo>
                  <a:lnTo>
                    <a:pt x="2215" y="3213"/>
                  </a:lnTo>
                  <a:lnTo>
                    <a:pt x="2214" y="3204"/>
                  </a:lnTo>
                  <a:lnTo>
                    <a:pt x="2214" y="3195"/>
                  </a:lnTo>
                  <a:lnTo>
                    <a:pt x="2212" y="3187"/>
                  </a:lnTo>
                  <a:lnTo>
                    <a:pt x="2209" y="3179"/>
                  </a:lnTo>
                  <a:lnTo>
                    <a:pt x="2207" y="3172"/>
                  </a:lnTo>
                  <a:lnTo>
                    <a:pt x="2203" y="3164"/>
                  </a:lnTo>
                  <a:lnTo>
                    <a:pt x="2199" y="3158"/>
                  </a:lnTo>
                  <a:lnTo>
                    <a:pt x="2195" y="3153"/>
                  </a:lnTo>
                  <a:lnTo>
                    <a:pt x="2191" y="3148"/>
                  </a:lnTo>
                  <a:lnTo>
                    <a:pt x="2186" y="3143"/>
                  </a:lnTo>
                  <a:lnTo>
                    <a:pt x="2179" y="3140"/>
                  </a:lnTo>
                  <a:lnTo>
                    <a:pt x="2173" y="3136"/>
                  </a:lnTo>
                  <a:lnTo>
                    <a:pt x="2167" y="3134"/>
                  </a:lnTo>
                  <a:lnTo>
                    <a:pt x="2161" y="3132"/>
                  </a:lnTo>
                  <a:lnTo>
                    <a:pt x="2155" y="3131"/>
                  </a:lnTo>
                  <a:lnTo>
                    <a:pt x="2147" y="3130"/>
                  </a:lnTo>
                  <a:lnTo>
                    <a:pt x="2140" y="3131"/>
                  </a:lnTo>
                  <a:lnTo>
                    <a:pt x="2134" y="3132"/>
                  </a:lnTo>
                  <a:lnTo>
                    <a:pt x="2127" y="3134"/>
                  </a:lnTo>
                  <a:lnTo>
                    <a:pt x="2121" y="3136"/>
                  </a:lnTo>
                  <a:lnTo>
                    <a:pt x="2115" y="3140"/>
                  </a:lnTo>
                  <a:lnTo>
                    <a:pt x="2109" y="3143"/>
                  </a:lnTo>
                  <a:lnTo>
                    <a:pt x="2104" y="3148"/>
                  </a:lnTo>
                  <a:lnTo>
                    <a:pt x="2099" y="3153"/>
                  </a:lnTo>
                  <a:lnTo>
                    <a:pt x="2105" y="3145"/>
                  </a:lnTo>
                  <a:lnTo>
                    <a:pt x="2113" y="3137"/>
                  </a:lnTo>
                  <a:lnTo>
                    <a:pt x="2120" y="3130"/>
                  </a:lnTo>
                  <a:lnTo>
                    <a:pt x="2129" y="3125"/>
                  </a:lnTo>
                  <a:lnTo>
                    <a:pt x="2137" y="3120"/>
                  </a:lnTo>
                  <a:lnTo>
                    <a:pt x="2147" y="3116"/>
                  </a:lnTo>
                  <a:lnTo>
                    <a:pt x="2157" y="3115"/>
                  </a:lnTo>
                  <a:lnTo>
                    <a:pt x="2167" y="3114"/>
                  </a:lnTo>
                  <a:lnTo>
                    <a:pt x="2176" y="3114"/>
                  </a:lnTo>
                  <a:lnTo>
                    <a:pt x="2184" y="3116"/>
                  </a:lnTo>
                  <a:lnTo>
                    <a:pt x="2192" y="3117"/>
                  </a:lnTo>
                  <a:lnTo>
                    <a:pt x="2199" y="3121"/>
                  </a:lnTo>
                  <a:lnTo>
                    <a:pt x="2207" y="3125"/>
                  </a:lnTo>
                  <a:lnTo>
                    <a:pt x="2214" y="3130"/>
                  </a:lnTo>
                  <a:lnTo>
                    <a:pt x="2220" y="3135"/>
                  </a:lnTo>
                  <a:lnTo>
                    <a:pt x="2226" y="3141"/>
                  </a:lnTo>
                  <a:lnTo>
                    <a:pt x="2231" y="3147"/>
                  </a:lnTo>
                  <a:lnTo>
                    <a:pt x="2236" y="3155"/>
                  </a:lnTo>
                  <a:lnTo>
                    <a:pt x="2240" y="3162"/>
                  </a:lnTo>
                  <a:lnTo>
                    <a:pt x="2244" y="3171"/>
                  </a:lnTo>
                  <a:lnTo>
                    <a:pt x="2246" y="3179"/>
                  </a:lnTo>
                  <a:lnTo>
                    <a:pt x="2249" y="3188"/>
                  </a:lnTo>
                  <a:lnTo>
                    <a:pt x="2250" y="3197"/>
                  </a:lnTo>
                  <a:lnTo>
                    <a:pt x="2250" y="3207"/>
                  </a:lnTo>
                  <a:lnTo>
                    <a:pt x="2250" y="3617"/>
                  </a:lnTo>
                  <a:close/>
                  <a:moveTo>
                    <a:pt x="1946" y="3617"/>
                  </a:moveTo>
                  <a:lnTo>
                    <a:pt x="1901" y="3617"/>
                  </a:lnTo>
                  <a:lnTo>
                    <a:pt x="1901" y="3190"/>
                  </a:lnTo>
                  <a:lnTo>
                    <a:pt x="1901" y="3178"/>
                  </a:lnTo>
                  <a:lnTo>
                    <a:pt x="1900" y="3167"/>
                  </a:lnTo>
                  <a:lnTo>
                    <a:pt x="1898" y="3157"/>
                  </a:lnTo>
                  <a:lnTo>
                    <a:pt x="1894" y="3147"/>
                  </a:lnTo>
                  <a:lnTo>
                    <a:pt x="1890" y="3137"/>
                  </a:lnTo>
                  <a:lnTo>
                    <a:pt x="1885" y="3129"/>
                  </a:lnTo>
                  <a:lnTo>
                    <a:pt x="1879" y="3121"/>
                  </a:lnTo>
                  <a:lnTo>
                    <a:pt x="1873" y="3114"/>
                  </a:lnTo>
                  <a:lnTo>
                    <a:pt x="1867" y="3106"/>
                  </a:lnTo>
                  <a:lnTo>
                    <a:pt x="1859" y="3101"/>
                  </a:lnTo>
                  <a:lnTo>
                    <a:pt x="1851" y="3095"/>
                  </a:lnTo>
                  <a:lnTo>
                    <a:pt x="1843" y="3091"/>
                  </a:lnTo>
                  <a:lnTo>
                    <a:pt x="1833" y="3088"/>
                  </a:lnTo>
                  <a:lnTo>
                    <a:pt x="1825" y="3085"/>
                  </a:lnTo>
                  <a:lnTo>
                    <a:pt x="1815" y="3084"/>
                  </a:lnTo>
                  <a:lnTo>
                    <a:pt x="1805" y="3084"/>
                  </a:lnTo>
                  <a:lnTo>
                    <a:pt x="1796" y="3084"/>
                  </a:lnTo>
                  <a:lnTo>
                    <a:pt x="1788" y="3085"/>
                  </a:lnTo>
                  <a:lnTo>
                    <a:pt x="1779" y="3088"/>
                  </a:lnTo>
                  <a:lnTo>
                    <a:pt x="1770" y="3090"/>
                  </a:lnTo>
                  <a:lnTo>
                    <a:pt x="1763" y="3094"/>
                  </a:lnTo>
                  <a:lnTo>
                    <a:pt x="1755" y="3098"/>
                  </a:lnTo>
                  <a:lnTo>
                    <a:pt x="1748" y="3103"/>
                  </a:lnTo>
                  <a:lnTo>
                    <a:pt x="1742" y="3108"/>
                  </a:lnTo>
                  <a:lnTo>
                    <a:pt x="1749" y="3098"/>
                  </a:lnTo>
                  <a:lnTo>
                    <a:pt x="1759" y="3089"/>
                  </a:lnTo>
                  <a:lnTo>
                    <a:pt x="1769" y="3080"/>
                  </a:lnTo>
                  <a:lnTo>
                    <a:pt x="1780" y="3074"/>
                  </a:lnTo>
                  <a:lnTo>
                    <a:pt x="1793" y="3069"/>
                  </a:lnTo>
                  <a:lnTo>
                    <a:pt x="1805" y="3065"/>
                  </a:lnTo>
                  <a:lnTo>
                    <a:pt x="1818" y="3063"/>
                  </a:lnTo>
                  <a:lnTo>
                    <a:pt x="1832" y="3062"/>
                  </a:lnTo>
                  <a:lnTo>
                    <a:pt x="1843" y="3063"/>
                  </a:lnTo>
                  <a:lnTo>
                    <a:pt x="1856" y="3064"/>
                  </a:lnTo>
                  <a:lnTo>
                    <a:pt x="1865" y="3067"/>
                  </a:lnTo>
                  <a:lnTo>
                    <a:pt x="1877" y="3072"/>
                  </a:lnTo>
                  <a:lnTo>
                    <a:pt x="1886" y="3075"/>
                  </a:lnTo>
                  <a:lnTo>
                    <a:pt x="1896" y="3082"/>
                  </a:lnTo>
                  <a:lnTo>
                    <a:pt x="1905" y="3088"/>
                  </a:lnTo>
                  <a:lnTo>
                    <a:pt x="1912" y="3095"/>
                  </a:lnTo>
                  <a:lnTo>
                    <a:pt x="1920" y="3104"/>
                  </a:lnTo>
                  <a:lnTo>
                    <a:pt x="1927" y="3113"/>
                  </a:lnTo>
                  <a:lnTo>
                    <a:pt x="1932" y="3122"/>
                  </a:lnTo>
                  <a:lnTo>
                    <a:pt x="1937" y="3132"/>
                  </a:lnTo>
                  <a:lnTo>
                    <a:pt x="1941" y="3142"/>
                  </a:lnTo>
                  <a:lnTo>
                    <a:pt x="1943" y="3153"/>
                  </a:lnTo>
                  <a:lnTo>
                    <a:pt x="1946" y="3164"/>
                  </a:lnTo>
                  <a:lnTo>
                    <a:pt x="1946" y="3176"/>
                  </a:lnTo>
                  <a:lnTo>
                    <a:pt x="1946" y="3617"/>
                  </a:lnTo>
                  <a:close/>
                  <a:moveTo>
                    <a:pt x="2020" y="1588"/>
                  </a:moveTo>
                  <a:lnTo>
                    <a:pt x="2022" y="1566"/>
                  </a:lnTo>
                  <a:lnTo>
                    <a:pt x="2067" y="1566"/>
                  </a:lnTo>
                  <a:lnTo>
                    <a:pt x="2055" y="1504"/>
                  </a:lnTo>
                  <a:lnTo>
                    <a:pt x="2090" y="1588"/>
                  </a:lnTo>
                  <a:lnTo>
                    <a:pt x="2020" y="1588"/>
                  </a:lnTo>
                  <a:close/>
                  <a:moveTo>
                    <a:pt x="2037" y="1465"/>
                  </a:moveTo>
                  <a:lnTo>
                    <a:pt x="2038" y="1459"/>
                  </a:lnTo>
                  <a:lnTo>
                    <a:pt x="2041" y="1455"/>
                  </a:lnTo>
                  <a:lnTo>
                    <a:pt x="2046" y="1452"/>
                  </a:lnTo>
                  <a:lnTo>
                    <a:pt x="2052" y="1451"/>
                  </a:lnTo>
                  <a:lnTo>
                    <a:pt x="2057" y="1452"/>
                  </a:lnTo>
                  <a:lnTo>
                    <a:pt x="2062" y="1455"/>
                  </a:lnTo>
                  <a:lnTo>
                    <a:pt x="2066" y="1459"/>
                  </a:lnTo>
                  <a:lnTo>
                    <a:pt x="2067" y="1465"/>
                  </a:lnTo>
                  <a:lnTo>
                    <a:pt x="2066" y="1472"/>
                  </a:lnTo>
                  <a:lnTo>
                    <a:pt x="2062" y="1477"/>
                  </a:lnTo>
                  <a:lnTo>
                    <a:pt x="2057" y="1479"/>
                  </a:lnTo>
                  <a:lnTo>
                    <a:pt x="2052" y="1480"/>
                  </a:lnTo>
                  <a:lnTo>
                    <a:pt x="2046" y="1479"/>
                  </a:lnTo>
                  <a:lnTo>
                    <a:pt x="2041" y="1477"/>
                  </a:lnTo>
                  <a:lnTo>
                    <a:pt x="2038" y="1472"/>
                  </a:lnTo>
                  <a:lnTo>
                    <a:pt x="2037" y="1465"/>
                  </a:lnTo>
                  <a:close/>
                  <a:moveTo>
                    <a:pt x="118" y="1739"/>
                  </a:moveTo>
                  <a:lnTo>
                    <a:pt x="6" y="1739"/>
                  </a:lnTo>
                  <a:lnTo>
                    <a:pt x="6" y="1708"/>
                  </a:lnTo>
                  <a:lnTo>
                    <a:pt x="79" y="1708"/>
                  </a:lnTo>
                  <a:lnTo>
                    <a:pt x="50" y="1503"/>
                  </a:lnTo>
                  <a:lnTo>
                    <a:pt x="118" y="1739"/>
                  </a:lnTo>
                  <a:close/>
                  <a:moveTo>
                    <a:pt x="118" y="2031"/>
                  </a:moveTo>
                  <a:lnTo>
                    <a:pt x="84" y="2031"/>
                  </a:lnTo>
                  <a:lnTo>
                    <a:pt x="84" y="1813"/>
                  </a:lnTo>
                  <a:lnTo>
                    <a:pt x="0" y="1780"/>
                  </a:lnTo>
                  <a:lnTo>
                    <a:pt x="118" y="1780"/>
                  </a:lnTo>
                  <a:lnTo>
                    <a:pt x="118" y="2031"/>
                  </a:lnTo>
                  <a:close/>
                  <a:moveTo>
                    <a:pt x="3652" y="1739"/>
                  </a:moveTo>
                  <a:lnTo>
                    <a:pt x="3539" y="1739"/>
                  </a:lnTo>
                  <a:lnTo>
                    <a:pt x="3539" y="1708"/>
                  </a:lnTo>
                  <a:lnTo>
                    <a:pt x="3613" y="1708"/>
                  </a:lnTo>
                  <a:lnTo>
                    <a:pt x="3584" y="1503"/>
                  </a:lnTo>
                  <a:lnTo>
                    <a:pt x="3652" y="1739"/>
                  </a:lnTo>
                  <a:close/>
                  <a:moveTo>
                    <a:pt x="3652" y="2031"/>
                  </a:moveTo>
                  <a:lnTo>
                    <a:pt x="3618" y="2031"/>
                  </a:lnTo>
                  <a:lnTo>
                    <a:pt x="3618" y="1813"/>
                  </a:lnTo>
                  <a:lnTo>
                    <a:pt x="3533" y="1780"/>
                  </a:lnTo>
                  <a:lnTo>
                    <a:pt x="3652" y="1780"/>
                  </a:lnTo>
                  <a:lnTo>
                    <a:pt x="3652" y="2031"/>
                  </a:lnTo>
                  <a:close/>
                  <a:moveTo>
                    <a:pt x="2380" y="1741"/>
                  </a:moveTo>
                  <a:lnTo>
                    <a:pt x="2297" y="1741"/>
                  </a:lnTo>
                  <a:lnTo>
                    <a:pt x="2297" y="1708"/>
                  </a:lnTo>
                  <a:lnTo>
                    <a:pt x="2344" y="1708"/>
                  </a:lnTo>
                  <a:lnTo>
                    <a:pt x="2320" y="1573"/>
                  </a:lnTo>
                  <a:lnTo>
                    <a:pt x="2380" y="1741"/>
                  </a:lnTo>
                  <a:close/>
                  <a:moveTo>
                    <a:pt x="2380" y="2000"/>
                  </a:moveTo>
                  <a:lnTo>
                    <a:pt x="2346" y="2001"/>
                  </a:lnTo>
                  <a:lnTo>
                    <a:pt x="2346" y="1817"/>
                  </a:lnTo>
                  <a:lnTo>
                    <a:pt x="2289" y="1800"/>
                  </a:lnTo>
                  <a:lnTo>
                    <a:pt x="2380" y="1800"/>
                  </a:lnTo>
                  <a:lnTo>
                    <a:pt x="2380" y="2000"/>
                  </a:lnTo>
                  <a:close/>
                  <a:moveTo>
                    <a:pt x="1372" y="1741"/>
                  </a:moveTo>
                  <a:lnTo>
                    <a:pt x="1289" y="1741"/>
                  </a:lnTo>
                  <a:lnTo>
                    <a:pt x="1289" y="1708"/>
                  </a:lnTo>
                  <a:lnTo>
                    <a:pt x="1336" y="1708"/>
                  </a:lnTo>
                  <a:lnTo>
                    <a:pt x="1313" y="1573"/>
                  </a:lnTo>
                  <a:lnTo>
                    <a:pt x="1372" y="1741"/>
                  </a:lnTo>
                  <a:close/>
                  <a:moveTo>
                    <a:pt x="1372" y="2000"/>
                  </a:moveTo>
                  <a:lnTo>
                    <a:pt x="1339" y="2001"/>
                  </a:lnTo>
                  <a:lnTo>
                    <a:pt x="1339" y="1817"/>
                  </a:lnTo>
                  <a:lnTo>
                    <a:pt x="1282" y="1800"/>
                  </a:lnTo>
                  <a:lnTo>
                    <a:pt x="1372" y="1800"/>
                  </a:lnTo>
                  <a:lnTo>
                    <a:pt x="1372" y="2000"/>
                  </a:lnTo>
                  <a:close/>
                  <a:moveTo>
                    <a:pt x="3429" y="3591"/>
                  </a:moveTo>
                  <a:lnTo>
                    <a:pt x="3394" y="3591"/>
                  </a:lnTo>
                  <a:lnTo>
                    <a:pt x="3394" y="3460"/>
                  </a:lnTo>
                  <a:lnTo>
                    <a:pt x="3334" y="3449"/>
                  </a:lnTo>
                  <a:lnTo>
                    <a:pt x="3429" y="3449"/>
                  </a:lnTo>
                  <a:lnTo>
                    <a:pt x="3429" y="3591"/>
                  </a:lnTo>
                  <a:close/>
                  <a:moveTo>
                    <a:pt x="3152" y="3591"/>
                  </a:moveTo>
                  <a:lnTo>
                    <a:pt x="3119" y="3591"/>
                  </a:lnTo>
                  <a:lnTo>
                    <a:pt x="3119" y="3460"/>
                  </a:lnTo>
                  <a:lnTo>
                    <a:pt x="3058" y="3449"/>
                  </a:lnTo>
                  <a:lnTo>
                    <a:pt x="3152" y="3449"/>
                  </a:lnTo>
                  <a:lnTo>
                    <a:pt x="3152" y="3591"/>
                  </a:lnTo>
                  <a:close/>
                  <a:moveTo>
                    <a:pt x="2878" y="3591"/>
                  </a:moveTo>
                  <a:lnTo>
                    <a:pt x="2843" y="3591"/>
                  </a:lnTo>
                  <a:lnTo>
                    <a:pt x="2843" y="3460"/>
                  </a:lnTo>
                  <a:lnTo>
                    <a:pt x="2783" y="3449"/>
                  </a:lnTo>
                  <a:lnTo>
                    <a:pt x="2878" y="3449"/>
                  </a:lnTo>
                  <a:lnTo>
                    <a:pt x="2878" y="3591"/>
                  </a:lnTo>
                  <a:close/>
                  <a:moveTo>
                    <a:pt x="2595" y="3591"/>
                  </a:moveTo>
                  <a:lnTo>
                    <a:pt x="2561" y="3591"/>
                  </a:lnTo>
                  <a:lnTo>
                    <a:pt x="2561" y="3460"/>
                  </a:lnTo>
                  <a:lnTo>
                    <a:pt x="2501" y="3449"/>
                  </a:lnTo>
                  <a:lnTo>
                    <a:pt x="2595" y="3449"/>
                  </a:lnTo>
                  <a:lnTo>
                    <a:pt x="2595" y="3591"/>
                  </a:lnTo>
                  <a:close/>
                  <a:moveTo>
                    <a:pt x="1128" y="3591"/>
                  </a:moveTo>
                  <a:lnTo>
                    <a:pt x="1094" y="3591"/>
                  </a:lnTo>
                  <a:lnTo>
                    <a:pt x="1094" y="3460"/>
                  </a:lnTo>
                  <a:lnTo>
                    <a:pt x="1034" y="3449"/>
                  </a:lnTo>
                  <a:lnTo>
                    <a:pt x="1128" y="3449"/>
                  </a:lnTo>
                  <a:lnTo>
                    <a:pt x="1128" y="3591"/>
                  </a:lnTo>
                  <a:close/>
                  <a:moveTo>
                    <a:pt x="852" y="3591"/>
                  </a:moveTo>
                  <a:lnTo>
                    <a:pt x="817" y="3591"/>
                  </a:lnTo>
                  <a:lnTo>
                    <a:pt x="817" y="3460"/>
                  </a:lnTo>
                  <a:lnTo>
                    <a:pt x="757" y="3449"/>
                  </a:lnTo>
                  <a:lnTo>
                    <a:pt x="852" y="3449"/>
                  </a:lnTo>
                  <a:lnTo>
                    <a:pt x="852" y="3591"/>
                  </a:lnTo>
                  <a:close/>
                  <a:moveTo>
                    <a:pt x="576" y="3591"/>
                  </a:moveTo>
                  <a:lnTo>
                    <a:pt x="543" y="3591"/>
                  </a:lnTo>
                  <a:lnTo>
                    <a:pt x="543" y="3460"/>
                  </a:lnTo>
                  <a:lnTo>
                    <a:pt x="482" y="3449"/>
                  </a:lnTo>
                  <a:lnTo>
                    <a:pt x="576" y="3449"/>
                  </a:lnTo>
                  <a:lnTo>
                    <a:pt x="576" y="3591"/>
                  </a:lnTo>
                  <a:close/>
                  <a:moveTo>
                    <a:pt x="293" y="3591"/>
                  </a:moveTo>
                  <a:lnTo>
                    <a:pt x="260" y="3591"/>
                  </a:lnTo>
                  <a:lnTo>
                    <a:pt x="260" y="3460"/>
                  </a:lnTo>
                  <a:lnTo>
                    <a:pt x="199" y="3449"/>
                  </a:lnTo>
                  <a:lnTo>
                    <a:pt x="293" y="3449"/>
                  </a:lnTo>
                  <a:lnTo>
                    <a:pt x="293" y="3591"/>
                  </a:lnTo>
                  <a:close/>
                  <a:moveTo>
                    <a:pt x="3429" y="3281"/>
                  </a:moveTo>
                  <a:lnTo>
                    <a:pt x="3394" y="3281"/>
                  </a:lnTo>
                  <a:lnTo>
                    <a:pt x="3394" y="3103"/>
                  </a:lnTo>
                  <a:lnTo>
                    <a:pt x="3334" y="3090"/>
                  </a:lnTo>
                  <a:lnTo>
                    <a:pt x="3429" y="3090"/>
                  </a:lnTo>
                  <a:lnTo>
                    <a:pt x="3429" y="3281"/>
                  </a:lnTo>
                  <a:close/>
                  <a:moveTo>
                    <a:pt x="3152" y="3281"/>
                  </a:moveTo>
                  <a:lnTo>
                    <a:pt x="3119" y="3281"/>
                  </a:lnTo>
                  <a:lnTo>
                    <a:pt x="3119" y="3103"/>
                  </a:lnTo>
                  <a:lnTo>
                    <a:pt x="3058" y="3090"/>
                  </a:lnTo>
                  <a:lnTo>
                    <a:pt x="3152" y="3090"/>
                  </a:lnTo>
                  <a:lnTo>
                    <a:pt x="3152" y="3281"/>
                  </a:lnTo>
                  <a:close/>
                  <a:moveTo>
                    <a:pt x="2878" y="3281"/>
                  </a:moveTo>
                  <a:lnTo>
                    <a:pt x="2843" y="3281"/>
                  </a:lnTo>
                  <a:lnTo>
                    <a:pt x="2843" y="3103"/>
                  </a:lnTo>
                  <a:lnTo>
                    <a:pt x="2783" y="3090"/>
                  </a:lnTo>
                  <a:lnTo>
                    <a:pt x="2878" y="3090"/>
                  </a:lnTo>
                  <a:lnTo>
                    <a:pt x="2878" y="3281"/>
                  </a:lnTo>
                  <a:close/>
                  <a:moveTo>
                    <a:pt x="2595" y="3281"/>
                  </a:moveTo>
                  <a:lnTo>
                    <a:pt x="2561" y="3281"/>
                  </a:lnTo>
                  <a:lnTo>
                    <a:pt x="2561" y="3103"/>
                  </a:lnTo>
                  <a:lnTo>
                    <a:pt x="2501" y="3090"/>
                  </a:lnTo>
                  <a:lnTo>
                    <a:pt x="2595" y="3090"/>
                  </a:lnTo>
                  <a:lnTo>
                    <a:pt x="2595" y="3281"/>
                  </a:lnTo>
                  <a:close/>
                  <a:moveTo>
                    <a:pt x="1128" y="3281"/>
                  </a:moveTo>
                  <a:lnTo>
                    <a:pt x="1094" y="3281"/>
                  </a:lnTo>
                  <a:lnTo>
                    <a:pt x="1094" y="3103"/>
                  </a:lnTo>
                  <a:lnTo>
                    <a:pt x="1034" y="3090"/>
                  </a:lnTo>
                  <a:lnTo>
                    <a:pt x="1128" y="3090"/>
                  </a:lnTo>
                  <a:lnTo>
                    <a:pt x="1128" y="3281"/>
                  </a:lnTo>
                  <a:close/>
                  <a:moveTo>
                    <a:pt x="852" y="3281"/>
                  </a:moveTo>
                  <a:lnTo>
                    <a:pt x="817" y="3281"/>
                  </a:lnTo>
                  <a:lnTo>
                    <a:pt x="817" y="3103"/>
                  </a:lnTo>
                  <a:lnTo>
                    <a:pt x="757" y="3090"/>
                  </a:lnTo>
                  <a:lnTo>
                    <a:pt x="852" y="3090"/>
                  </a:lnTo>
                  <a:lnTo>
                    <a:pt x="852" y="3281"/>
                  </a:lnTo>
                  <a:close/>
                  <a:moveTo>
                    <a:pt x="576" y="3281"/>
                  </a:moveTo>
                  <a:lnTo>
                    <a:pt x="543" y="3281"/>
                  </a:lnTo>
                  <a:lnTo>
                    <a:pt x="543" y="3103"/>
                  </a:lnTo>
                  <a:lnTo>
                    <a:pt x="482" y="3090"/>
                  </a:lnTo>
                  <a:lnTo>
                    <a:pt x="576" y="3090"/>
                  </a:lnTo>
                  <a:lnTo>
                    <a:pt x="576" y="3281"/>
                  </a:lnTo>
                  <a:close/>
                  <a:moveTo>
                    <a:pt x="293" y="3281"/>
                  </a:moveTo>
                  <a:lnTo>
                    <a:pt x="260" y="3281"/>
                  </a:lnTo>
                  <a:lnTo>
                    <a:pt x="260" y="3103"/>
                  </a:lnTo>
                  <a:lnTo>
                    <a:pt x="199" y="3090"/>
                  </a:lnTo>
                  <a:lnTo>
                    <a:pt x="293" y="3090"/>
                  </a:lnTo>
                  <a:lnTo>
                    <a:pt x="293" y="3281"/>
                  </a:lnTo>
                  <a:close/>
                  <a:moveTo>
                    <a:pt x="3429" y="2428"/>
                  </a:moveTo>
                  <a:lnTo>
                    <a:pt x="3394" y="2428"/>
                  </a:lnTo>
                  <a:lnTo>
                    <a:pt x="3394" y="2249"/>
                  </a:lnTo>
                  <a:lnTo>
                    <a:pt x="3334" y="2236"/>
                  </a:lnTo>
                  <a:lnTo>
                    <a:pt x="3429" y="2236"/>
                  </a:lnTo>
                  <a:lnTo>
                    <a:pt x="3429" y="2428"/>
                  </a:lnTo>
                  <a:close/>
                  <a:moveTo>
                    <a:pt x="3152" y="2428"/>
                  </a:moveTo>
                  <a:lnTo>
                    <a:pt x="3119" y="2428"/>
                  </a:lnTo>
                  <a:lnTo>
                    <a:pt x="3119" y="2249"/>
                  </a:lnTo>
                  <a:lnTo>
                    <a:pt x="3058" y="2236"/>
                  </a:lnTo>
                  <a:lnTo>
                    <a:pt x="3152" y="2236"/>
                  </a:lnTo>
                  <a:lnTo>
                    <a:pt x="3152" y="2428"/>
                  </a:lnTo>
                  <a:close/>
                  <a:moveTo>
                    <a:pt x="2878" y="2428"/>
                  </a:moveTo>
                  <a:lnTo>
                    <a:pt x="2843" y="2428"/>
                  </a:lnTo>
                  <a:lnTo>
                    <a:pt x="2843" y="2249"/>
                  </a:lnTo>
                  <a:lnTo>
                    <a:pt x="2783" y="2236"/>
                  </a:lnTo>
                  <a:lnTo>
                    <a:pt x="2878" y="2236"/>
                  </a:lnTo>
                  <a:lnTo>
                    <a:pt x="2878" y="2428"/>
                  </a:lnTo>
                  <a:close/>
                  <a:moveTo>
                    <a:pt x="2595" y="2428"/>
                  </a:moveTo>
                  <a:lnTo>
                    <a:pt x="2561" y="2428"/>
                  </a:lnTo>
                  <a:lnTo>
                    <a:pt x="2561" y="2249"/>
                  </a:lnTo>
                  <a:lnTo>
                    <a:pt x="2501" y="2236"/>
                  </a:lnTo>
                  <a:lnTo>
                    <a:pt x="2595" y="2236"/>
                  </a:lnTo>
                  <a:lnTo>
                    <a:pt x="2595" y="2428"/>
                  </a:lnTo>
                  <a:close/>
                  <a:moveTo>
                    <a:pt x="2231" y="2428"/>
                  </a:moveTo>
                  <a:lnTo>
                    <a:pt x="2197" y="2428"/>
                  </a:lnTo>
                  <a:lnTo>
                    <a:pt x="2197" y="2249"/>
                  </a:lnTo>
                  <a:lnTo>
                    <a:pt x="2136" y="2236"/>
                  </a:lnTo>
                  <a:lnTo>
                    <a:pt x="2231" y="2236"/>
                  </a:lnTo>
                  <a:lnTo>
                    <a:pt x="2231" y="2428"/>
                  </a:lnTo>
                  <a:close/>
                  <a:moveTo>
                    <a:pt x="1524" y="2428"/>
                  </a:moveTo>
                  <a:lnTo>
                    <a:pt x="1491" y="2428"/>
                  </a:lnTo>
                  <a:lnTo>
                    <a:pt x="1491" y="2249"/>
                  </a:lnTo>
                  <a:lnTo>
                    <a:pt x="1430" y="2236"/>
                  </a:lnTo>
                  <a:lnTo>
                    <a:pt x="1524" y="2236"/>
                  </a:lnTo>
                  <a:lnTo>
                    <a:pt x="1524" y="2428"/>
                  </a:lnTo>
                  <a:close/>
                  <a:moveTo>
                    <a:pt x="1128" y="2428"/>
                  </a:moveTo>
                  <a:lnTo>
                    <a:pt x="1094" y="2428"/>
                  </a:lnTo>
                  <a:lnTo>
                    <a:pt x="1094" y="2249"/>
                  </a:lnTo>
                  <a:lnTo>
                    <a:pt x="1034" y="2236"/>
                  </a:lnTo>
                  <a:lnTo>
                    <a:pt x="1128" y="2236"/>
                  </a:lnTo>
                  <a:lnTo>
                    <a:pt x="1128" y="2428"/>
                  </a:lnTo>
                  <a:close/>
                  <a:moveTo>
                    <a:pt x="852" y="2428"/>
                  </a:moveTo>
                  <a:lnTo>
                    <a:pt x="817" y="2428"/>
                  </a:lnTo>
                  <a:lnTo>
                    <a:pt x="817" y="2249"/>
                  </a:lnTo>
                  <a:lnTo>
                    <a:pt x="757" y="2236"/>
                  </a:lnTo>
                  <a:lnTo>
                    <a:pt x="852" y="2236"/>
                  </a:lnTo>
                  <a:lnTo>
                    <a:pt x="852" y="2428"/>
                  </a:lnTo>
                  <a:close/>
                  <a:moveTo>
                    <a:pt x="576" y="2428"/>
                  </a:moveTo>
                  <a:lnTo>
                    <a:pt x="543" y="2428"/>
                  </a:lnTo>
                  <a:lnTo>
                    <a:pt x="543" y="2249"/>
                  </a:lnTo>
                  <a:lnTo>
                    <a:pt x="482" y="2236"/>
                  </a:lnTo>
                  <a:lnTo>
                    <a:pt x="576" y="2236"/>
                  </a:lnTo>
                  <a:lnTo>
                    <a:pt x="576" y="2428"/>
                  </a:lnTo>
                  <a:close/>
                  <a:moveTo>
                    <a:pt x="3549" y="2995"/>
                  </a:moveTo>
                  <a:lnTo>
                    <a:pt x="2414" y="2955"/>
                  </a:lnTo>
                  <a:lnTo>
                    <a:pt x="3548" y="2955"/>
                  </a:lnTo>
                  <a:lnTo>
                    <a:pt x="3549" y="2995"/>
                  </a:lnTo>
                  <a:close/>
                  <a:moveTo>
                    <a:pt x="184" y="1803"/>
                  </a:moveTo>
                  <a:lnTo>
                    <a:pt x="291" y="1451"/>
                  </a:lnTo>
                  <a:lnTo>
                    <a:pt x="1381" y="1451"/>
                  </a:lnTo>
                  <a:lnTo>
                    <a:pt x="1381" y="1477"/>
                  </a:lnTo>
                  <a:lnTo>
                    <a:pt x="308" y="1477"/>
                  </a:lnTo>
                  <a:lnTo>
                    <a:pt x="184" y="1803"/>
                  </a:lnTo>
                  <a:close/>
                  <a:moveTo>
                    <a:pt x="146" y="2955"/>
                  </a:moveTo>
                  <a:lnTo>
                    <a:pt x="1220" y="2955"/>
                  </a:lnTo>
                  <a:lnTo>
                    <a:pt x="1220" y="2983"/>
                  </a:lnTo>
                  <a:lnTo>
                    <a:pt x="146" y="2955"/>
                  </a:lnTo>
                  <a:close/>
                  <a:moveTo>
                    <a:pt x="1239" y="3617"/>
                  </a:moveTo>
                  <a:lnTo>
                    <a:pt x="1239" y="3027"/>
                  </a:lnTo>
                  <a:lnTo>
                    <a:pt x="1278" y="3027"/>
                  </a:lnTo>
                  <a:lnTo>
                    <a:pt x="1278" y="3617"/>
                  </a:lnTo>
                  <a:lnTo>
                    <a:pt x="1239" y="3617"/>
                  </a:lnTo>
                  <a:close/>
                  <a:moveTo>
                    <a:pt x="146" y="2084"/>
                  </a:moveTo>
                  <a:lnTo>
                    <a:pt x="1220" y="2084"/>
                  </a:lnTo>
                  <a:lnTo>
                    <a:pt x="1220" y="2111"/>
                  </a:lnTo>
                  <a:lnTo>
                    <a:pt x="146" y="2084"/>
                  </a:lnTo>
                  <a:close/>
                  <a:moveTo>
                    <a:pt x="1239" y="2856"/>
                  </a:moveTo>
                  <a:lnTo>
                    <a:pt x="1239" y="2153"/>
                  </a:lnTo>
                  <a:lnTo>
                    <a:pt x="1278" y="2153"/>
                  </a:lnTo>
                  <a:lnTo>
                    <a:pt x="1278" y="2856"/>
                  </a:lnTo>
                  <a:lnTo>
                    <a:pt x="1239" y="2856"/>
                  </a:lnTo>
                  <a:close/>
                  <a:moveTo>
                    <a:pt x="293" y="2428"/>
                  </a:moveTo>
                  <a:lnTo>
                    <a:pt x="260" y="2428"/>
                  </a:lnTo>
                  <a:lnTo>
                    <a:pt x="260" y="2249"/>
                  </a:lnTo>
                  <a:lnTo>
                    <a:pt x="199" y="2236"/>
                  </a:lnTo>
                  <a:lnTo>
                    <a:pt x="293" y="2236"/>
                  </a:lnTo>
                  <a:lnTo>
                    <a:pt x="293" y="2428"/>
                  </a:lnTo>
                  <a:close/>
                  <a:moveTo>
                    <a:pt x="1573" y="1588"/>
                  </a:moveTo>
                  <a:lnTo>
                    <a:pt x="1575" y="1566"/>
                  </a:lnTo>
                  <a:lnTo>
                    <a:pt x="1619" y="1566"/>
                  </a:lnTo>
                  <a:lnTo>
                    <a:pt x="1607" y="1504"/>
                  </a:lnTo>
                  <a:lnTo>
                    <a:pt x="1643" y="1588"/>
                  </a:lnTo>
                  <a:lnTo>
                    <a:pt x="1573" y="1588"/>
                  </a:lnTo>
                  <a:close/>
                  <a:moveTo>
                    <a:pt x="1589" y="1465"/>
                  </a:moveTo>
                  <a:lnTo>
                    <a:pt x="1589" y="1459"/>
                  </a:lnTo>
                  <a:lnTo>
                    <a:pt x="1592" y="1455"/>
                  </a:lnTo>
                  <a:lnTo>
                    <a:pt x="1597" y="1452"/>
                  </a:lnTo>
                  <a:lnTo>
                    <a:pt x="1603" y="1451"/>
                  </a:lnTo>
                  <a:lnTo>
                    <a:pt x="1608" y="1452"/>
                  </a:lnTo>
                  <a:lnTo>
                    <a:pt x="1613" y="1455"/>
                  </a:lnTo>
                  <a:lnTo>
                    <a:pt x="1617" y="1459"/>
                  </a:lnTo>
                  <a:lnTo>
                    <a:pt x="1618" y="1465"/>
                  </a:lnTo>
                  <a:lnTo>
                    <a:pt x="1617" y="1472"/>
                  </a:lnTo>
                  <a:lnTo>
                    <a:pt x="1613" y="1477"/>
                  </a:lnTo>
                  <a:lnTo>
                    <a:pt x="1608" y="1479"/>
                  </a:lnTo>
                  <a:lnTo>
                    <a:pt x="1603" y="1480"/>
                  </a:lnTo>
                  <a:lnTo>
                    <a:pt x="1597" y="1479"/>
                  </a:lnTo>
                  <a:lnTo>
                    <a:pt x="1592" y="1477"/>
                  </a:lnTo>
                  <a:lnTo>
                    <a:pt x="1589" y="1472"/>
                  </a:lnTo>
                  <a:lnTo>
                    <a:pt x="1589" y="1465"/>
                  </a:lnTo>
                  <a:close/>
                  <a:moveTo>
                    <a:pt x="1788" y="1490"/>
                  </a:moveTo>
                  <a:lnTo>
                    <a:pt x="1793" y="1464"/>
                  </a:lnTo>
                  <a:lnTo>
                    <a:pt x="1849" y="1464"/>
                  </a:lnTo>
                  <a:lnTo>
                    <a:pt x="1831" y="1384"/>
                  </a:lnTo>
                  <a:lnTo>
                    <a:pt x="1877" y="1490"/>
                  </a:lnTo>
                  <a:lnTo>
                    <a:pt x="1788" y="1490"/>
                  </a:lnTo>
                  <a:close/>
                  <a:moveTo>
                    <a:pt x="1815" y="1335"/>
                  </a:moveTo>
                  <a:lnTo>
                    <a:pt x="1815" y="1332"/>
                  </a:lnTo>
                  <a:lnTo>
                    <a:pt x="1816" y="1329"/>
                  </a:lnTo>
                  <a:lnTo>
                    <a:pt x="1817" y="1326"/>
                  </a:lnTo>
                  <a:lnTo>
                    <a:pt x="1820" y="1323"/>
                  </a:lnTo>
                  <a:lnTo>
                    <a:pt x="1822" y="1322"/>
                  </a:lnTo>
                  <a:lnTo>
                    <a:pt x="1825" y="1319"/>
                  </a:lnTo>
                  <a:lnTo>
                    <a:pt x="1828" y="1319"/>
                  </a:lnTo>
                  <a:lnTo>
                    <a:pt x="1831" y="1318"/>
                  </a:lnTo>
                  <a:lnTo>
                    <a:pt x="1835" y="1319"/>
                  </a:lnTo>
                  <a:lnTo>
                    <a:pt x="1838" y="1319"/>
                  </a:lnTo>
                  <a:lnTo>
                    <a:pt x="1841" y="1322"/>
                  </a:lnTo>
                  <a:lnTo>
                    <a:pt x="1843" y="1323"/>
                  </a:lnTo>
                  <a:lnTo>
                    <a:pt x="1846" y="1326"/>
                  </a:lnTo>
                  <a:lnTo>
                    <a:pt x="1847" y="1329"/>
                  </a:lnTo>
                  <a:lnTo>
                    <a:pt x="1848" y="1332"/>
                  </a:lnTo>
                  <a:lnTo>
                    <a:pt x="1848" y="1335"/>
                  </a:lnTo>
                  <a:lnTo>
                    <a:pt x="1848" y="1339"/>
                  </a:lnTo>
                  <a:lnTo>
                    <a:pt x="1847" y="1342"/>
                  </a:lnTo>
                  <a:lnTo>
                    <a:pt x="1846" y="1345"/>
                  </a:lnTo>
                  <a:lnTo>
                    <a:pt x="1843" y="1348"/>
                  </a:lnTo>
                  <a:lnTo>
                    <a:pt x="1841" y="1349"/>
                  </a:lnTo>
                  <a:lnTo>
                    <a:pt x="1838" y="1352"/>
                  </a:lnTo>
                  <a:lnTo>
                    <a:pt x="1835" y="1352"/>
                  </a:lnTo>
                  <a:lnTo>
                    <a:pt x="1831" y="1353"/>
                  </a:lnTo>
                  <a:lnTo>
                    <a:pt x="1828" y="1352"/>
                  </a:lnTo>
                  <a:lnTo>
                    <a:pt x="1825" y="1352"/>
                  </a:lnTo>
                  <a:lnTo>
                    <a:pt x="1822" y="1349"/>
                  </a:lnTo>
                  <a:lnTo>
                    <a:pt x="1820" y="1348"/>
                  </a:lnTo>
                  <a:lnTo>
                    <a:pt x="1817" y="1345"/>
                  </a:lnTo>
                  <a:lnTo>
                    <a:pt x="1816" y="1342"/>
                  </a:lnTo>
                  <a:lnTo>
                    <a:pt x="1815" y="1339"/>
                  </a:lnTo>
                  <a:lnTo>
                    <a:pt x="1815" y="1335"/>
                  </a:lnTo>
                  <a:close/>
                  <a:moveTo>
                    <a:pt x="1602" y="1682"/>
                  </a:moveTo>
                  <a:lnTo>
                    <a:pt x="1831" y="1535"/>
                  </a:lnTo>
                  <a:lnTo>
                    <a:pt x="2068" y="1682"/>
                  </a:lnTo>
                  <a:lnTo>
                    <a:pt x="2068" y="1918"/>
                  </a:lnTo>
                  <a:lnTo>
                    <a:pt x="2026" y="1918"/>
                  </a:lnTo>
                  <a:lnTo>
                    <a:pt x="2026" y="1689"/>
                  </a:lnTo>
                  <a:lnTo>
                    <a:pt x="1831" y="1548"/>
                  </a:lnTo>
                  <a:lnTo>
                    <a:pt x="1602" y="1682"/>
                  </a:lnTo>
                  <a:close/>
                  <a:moveTo>
                    <a:pt x="3456" y="1783"/>
                  </a:moveTo>
                  <a:lnTo>
                    <a:pt x="3346" y="1474"/>
                  </a:lnTo>
                  <a:lnTo>
                    <a:pt x="2302" y="1448"/>
                  </a:lnTo>
                  <a:lnTo>
                    <a:pt x="3373" y="1448"/>
                  </a:lnTo>
                  <a:lnTo>
                    <a:pt x="3495" y="1783"/>
                  </a:lnTo>
                  <a:lnTo>
                    <a:pt x="3456" y="1783"/>
                  </a:lnTo>
                  <a:close/>
                  <a:moveTo>
                    <a:pt x="1325" y="2955"/>
                  </a:moveTo>
                  <a:lnTo>
                    <a:pt x="2323" y="2955"/>
                  </a:lnTo>
                  <a:lnTo>
                    <a:pt x="2323" y="2990"/>
                  </a:lnTo>
                  <a:lnTo>
                    <a:pt x="1325" y="2955"/>
                  </a:lnTo>
                  <a:close/>
                  <a:moveTo>
                    <a:pt x="2382" y="3617"/>
                  </a:moveTo>
                  <a:lnTo>
                    <a:pt x="2341" y="3617"/>
                  </a:lnTo>
                  <a:lnTo>
                    <a:pt x="2341" y="3027"/>
                  </a:lnTo>
                  <a:lnTo>
                    <a:pt x="2382" y="3027"/>
                  </a:lnTo>
                  <a:lnTo>
                    <a:pt x="2382" y="3617"/>
                  </a:lnTo>
                  <a:close/>
                  <a:moveTo>
                    <a:pt x="13" y="2856"/>
                  </a:moveTo>
                  <a:lnTo>
                    <a:pt x="13" y="2136"/>
                  </a:lnTo>
                  <a:lnTo>
                    <a:pt x="35" y="2136"/>
                  </a:lnTo>
                  <a:lnTo>
                    <a:pt x="35" y="2856"/>
                  </a:lnTo>
                  <a:lnTo>
                    <a:pt x="13" y="2856"/>
                  </a:lnTo>
                  <a:close/>
                  <a:moveTo>
                    <a:pt x="1495" y="1244"/>
                  </a:moveTo>
                  <a:lnTo>
                    <a:pt x="2131" y="1244"/>
                  </a:lnTo>
                  <a:lnTo>
                    <a:pt x="2254" y="1741"/>
                  </a:lnTo>
                  <a:lnTo>
                    <a:pt x="2219" y="1741"/>
                  </a:lnTo>
                  <a:lnTo>
                    <a:pt x="2100" y="1266"/>
                  </a:lnTo>
                  <a:lnTo>
                    <a:pt x="1495" y="1244"/>
                  </a:lnTo>
                  <a:close/>
                  <a:moveTo>
                    <a:pt x="1708" y="1061"/>
                  </a:moveTo>
                  <a:lnTo>
                    <a:pt x="1945" y="1061"/>
                  </a:lnTo>
                  <a:lnTo>
                    <a:pt x="2124" y="1206"/>
                  </a:lnTo>
                  <a:lnTo>
                    <a:pt x="2076" y="1206"/>
                  </a:lnTo>
                  <a:lnTo>
                    <a:pt x="1920" y="1078"/>
                  </a:lnTo>
                  <a:lnTo>
                    <a:pt x="1708" y="1061"/>
                  </a:lnTo>
                  <a:close/>
                  <a:moveTo>
                    <a:pt x="1820" y="701"/>
                  </a:moveTo>
                  <a:lnTo>
                    <a:pt x="1820" y="0"/>
                  </a:lnTo>
                  <a:lnTo>
                    <a:pt x="1843" y="0"/>
                  </a:lnTo>
                  <a:lnTo>
                    <a:pt x="1843" y="701"/>
                  </a:lnTo>
                  <a:lnTo>
                    <a:pt x="1820" y="701"/>
                  </a:lnTo>
                  <a:close/>
                  <a:moveTo>
                    <a:pt x="1904" y="1022"/>
                  </a:moveTo>
                  <a:lnTo>
                    <a:pt x="1904" y="886"/>
                  </a:lnTo>
                  <a:lnTo>
                    <a:pt x="1725" y="853"/>
                  </a:lnTo>
                  <a:lnTo>
                    <a:pt x="1937" y="853"/>
                  </a:lnTo>
                  <a:lnTo>
                    <a:pt x="1937" y="1022"/>
                  </a:lnTo>
                  <a:lnTo>
                    <a:pt x="1904" y="1022"/>
                  </a:lnTo>
                  <a:close/>
                  <a:moveTo>
                    <a:pt x="1721" y="1712"/>
                  </a:moveTo>
                  <a:lnTo>
                    <a:pt x="1831" y="1630"/>
                  </a:lnTo>
                  <a:lnTo>
                    <a:pt x="1910" y="1683"/>
                  </a:lnTo>
                  <a:lnTo>
                    <a:pt x="1919" y="1691"/>
                  </a:lnTo>
                  <a:lnTo>
                    <a:pt x="1926" y="1698"/>
                  </a:lnTo>
                  <a:lnTo>
                    <a:pt x="1932" y="1707"/>
                  </a:lnTo>
                  <a:lnTo>
                    <a:pt x="1938" y="1715"/>
                  </a:lnTo>
                  <a:lnTo>
                    <a:pt x="1943" y="1725"/>
                  </a:lnTo>
                  <a:lnTo>
                    <a:pt x="1946" y="1735"/>
                  </a:lnTo>
                  <a:lnTo>
                    <a:pt x="1948" y="1746"/>
                  </a:lnTo>
                  <a:lnTo>
                    <a:pt x="1950" y="1757"/>
                  </a:lnTo>
                  <a:lnTo>
                    <a:pt x="1950" y="1881"/>
                  </a:lnTo>
                  <a:lnTo>
                    <a:pt x="1915" y="1881"/>
                  </a:lnTo>
                  <a:lnTo>
                    <a:pt x="1915" y="1757"/>
                  </a:lnTo>
                  <a:lnTo>
                    <a:pt x="1915" y="1748"/>
                  </a:lnTo>
                  <a:lnTo>
                    <a:pt x="1912" y="1739"/>
                  </a:lnTo>
                  <a:lnTo>
                    <a:pt x="1910" y="1729"/>
                  </a:lnTo>
                  <a:lnTo>
                    <a:pt x="1906" y="1722"/>
                  </a:lnTo>
                  <a:lnTo>
                    <a:pt x="1901" y="1714"/>
                  </a:lnTo>
                  <a:lnTo>
                    <a:pt x="1895" y="1707"/>
                  </a:lnTo>
                  <a:lnTo>
                    <a:pt x="1889" y="1701"/>
                  </a:lnTo>
                  <a:lnTo>
                    <a:pt x="1882" y="1694"/>
                  </a:lnTo>
                  <a:lnTo>
                    <a:pt x="1815" y="1649"/>
                  </a:lnTo>
                  <a:lnTo>
                    <a:pt x="1721" y="1712"/>
                  </a:lnTo>
                  <a:close/>
                  <a:moveTo>
                    <a:pt x="1749" y="2189"/>
                  </a:moveTo>
                  <a:lnTo>
                    <a:pt x="1754" y="2183"/>
                  </a:lnTo>
                  <a:lnTo>
                    <a:pt x="1762" y="2176"/>
                  </a:lnTo>
                  <a:lnTo>
                    <a:pt x="1770" y="2170"/>
                  </a:lnTo>
                  <a:lnTo>
                    <a:pt x="1781" y="2163"/>
                  </a:lnTo>
                  <a:lnTo>
                    <a:pt x="1793" y="2158"/>
                  </a:lnTo>
                  <a:lnTo>
                    <a:pt x="1805" y="2153"/>
                  </a:lnTo>
                  <a:lnTo>
                    <a:pt x="1818" y="2151"/>
                  </a:lnTo>
                  <a:lnTo>
                    <a:pt x="1833" y="2150"/>
                  </a:lnTo>
                  <a:lnTo>
                    <a:pt x="1842" y="2151"/>
                  </a:lnTo>
                  <a:lnTo>
                    <a:pt x="1851" y="2151"/>
                  </a:lnTo>
                  <a:lnTo>
                    <a:pt x="1859" y="2153"/>
                  </a:lnTo>
                  <a:lnTo>
                    <a:pt x="1868" y="2156"/>
                  </a:lnTo>
                  <a:lnTo>
                    <a:pt x="1883" y="2162"/>
                  </a:lnTo>
                  <a:lnTo>
                    <a:pt x="1896" y="2170"/>
                  </a:lnTo>
                  <a:lnTo>
                    <a:pt x="1906" y="2178"/>
                  </a:lnTo>
                  <a:lnTo>
                    <a:pt x="1915" y="2186"/>
                  </a:lnTo>
                  <a:lnTo>
                    <a:pt x="1920" y="2193"/>
                  </a:lnTo>
                  <a:lnTo>
                    <a:pt x="1922" y="2199"/>
                  </a:lnTo>
                  <a:lnTo>
                    <a:pt x="1922" y="2427"/>
                  </a:lnTo>
                  <a:lnTo>
                    <a:pt x="1880" y="2427"/>
                  </a:lnTo>
                  <a:lnTo>
                    <a:pt x="1880" y="2213"/>
                  </a:lnTo>
                  <a:lnTo>
                    <a:pt x="1879" y="2208"/>
                  </a:lnTo>
                  <a:lnTo>
                    <a:pt x="1875" y="2200"/>
                  </a:lnTo>
                  <a:lnTo>
                    <a:pt x="1869" y="2194"/>
                  </a:lnTo>
                  <a:lnTo>
                    <a:pt x="1861" y="2187"/>
                  </a:lnTo>
                  <a:lnTo>
                    <a:pt x="1851" y="2179"/>
                  </a:lnTo>
                  <a:lnTo>
                    <a:pt x="1838" y="2174"/>
                  </a:lnTo>
                  <a:lnTo>
                    <a:pt x="1831" y="2172"/>
                  </a:lnTo>
                  <a:lnTo>
                    <a:pt x="1823" y="2171"/>
                  </a:lnTo>
                  <a:lnTo>
                    <a:pt x="1816" y="2170"/>
                  </a:lnTo>
                  <a:lnTo>
                    <a:pt x="1809" y="2170"/>
                  </a:lnTo>
                  <a:lnTo>
                    <a:pt x="1800" y="2170"/>
                  </a:lnTo>
                  <a:lnTo>
                    <a:pt x="1791" y="2171"/>
                  </a:lnTo>
                  <a:lnTo>
                    <a:pt x="1783" y="2172"/>
                  </a:lnTo>
                  <a:lnTo>
                    <a:pt x="1775" y="2174"/>
                  </a:lnTo>
                  <a:lnTo>
                    <a:pt x="1762" y="2182"/>
                  </a:lnTo>
                  <a:lnTo>
                    <a:pt x="1749" y="2189"/>
                  </a:lnTo>
                  <a:close/>
                  <a:moveTo>
                    <a:pt x="2518" y="2084"/>
                  </a:moveTo>
                  <a:lnTo>
                    <a:pt x="3595" y="2084"/>
                  </a:lnTo>
                  <a:lnTo>
                    <a:pt x="3595" y="2116"/>
                  </a:lnTo>
                  <a:lnTo>
                    <a:pt x="2518" y="2084"/>
                  </a:lnTo>
                  <a:close/>
                  <a:moveTo>
                    <a:pt x="3611" y="2953"/>
                  </a:moveTo>
                  <a:lnTo>
                    <a:pt x="3611" y="2153"/>
                  </a:lnTo>
                  <a:lnTo>
                    <a:pt x="3652" y="2153"/>
                  </a:lnTo>
                  <a:lnTo>
                    <a:pt x="3652" y="2953"/>
                  </a:lnTo>
                  <a:lnTo>
                    <a:pt x="3611" y="2953"/>
                  </a:lnTo>
                  <a:close/>
                  <a:moveTo>
                    <a:pt x="3652" y="3692"/>
                  </a:moveTo>
                  <a:lnTo>
                    <a:pt x="2401" y="3692"/>
                  </a:lnTo>
                  <a:lnTo>
                    <a:pt x="2401" y="3658"/>
                  </a:lnTo>
                  <a:lnTo>
                    <a:pt x="3611" y="3658"/>
                  </a:lnTo>
                  <a:lnTo>
                    <a:pt x="3611" y="3027"/>
                  </a:lnTo>
                  <a:lnTo>
                    <a:pt x="3652" y="3027"/>
                  </a:lnTo>
                  <a:lnTo>
                    <a:pt x="3652" y="3692"/>
                  </a:lnTo>
                  <a:close/>
                  <a:moveTo>
                    <a:pt x="2323" y="3692"/>
                  </a:moveTo>
                  <a:lnTo>
                    <a:pt x="2272" y="3692"/>
                  </a:lnTo>
                  <a:lnTo>
                    <a:pt x="2272" y="3658"/>
                  </a:lnTo>
                  <a:lnTo>
                    <a:pt x="2323" y="3658"/>
                  </a:lnTo>
                  <a:lnTo>
                    <a:pt x="2323" y="3692"/>
                  </a:lnTo>
                  <a:close/>
                  <a:moveTo>
                    <a:pt x="2194" y="3692"/>
                  </a:moveTo>
                  <a:lnTo>
                    <a:pt x="1963" y="3692"/>
                  </a:lnTo>
                  <a:lnTo>
                    <a:pt x="1963" y="3658"/>
                  </a:lnTo>
                  <a:lnTo>
                    <a:pt x="2194" y="3658"/>
                  </a:lnTo>
                  <a:lnTo>
                    <a:pt x="2194" y="3692"/>
                  </a:lnTo>
                  <a:close/>
                  <a:moveTo>
                    <a:pt x="1885" y="3692"/>
                  </a:moveTo>
                  <a:lnTo>
                    <a:pt x="1561" y="3692"/>
                  </a:lnTo>
                  <a:lnTo>
                    <a:pt x="1561" y="3658"/>
                  </a:lnTo>
                  <a:lnTo>
                    <a:pt x="1885" y="3658"/>
                  </a:lnTo>
                  <a:lnTo>
                    <a:pt x="1885" y="3692"/>
                  </a:lnTo>
                  <a:close/>
                  <a:moveTo>
                    <a:pt x="1484" y="3692"/>
                  </a:moveTo>
                  <a:lnTo>
                    <a:pt x="1298" y="3692"/>
                  </a:lnTo>
                  <a:lnTo>
                    <a:pt x="1298" y="3658"/>
                  </a:lnTo>
                  <a:lnTo>
                    <a:pt x="1484" y="3658"/>
                  </a:lnTo>
                  <a:lnTo>
                    <a:pt x="1484" y="3692"/>
                  </a:lnTo>
                  <a:close/>
                  <a:moveTo>
                    <a:pt x="1220" y="3692"/>
                  </a:moveTo>
                  <a:lnTo>
                    <a:pt x="14" y="3692"/>
                  </a:lnTo>
                  <a:lnTo>
                    <a:pt x="14" y="2990"/>
                  </a:lnTo>
                  <a:lnTo>
                    <a:pt x="36" y="2990"/>
                  </a:lnTo>
                  <a:lnTo>
                    <a:pt x="36" y="3658"/>
                  </a:lnTo>
                  <a:lnTo>
                    <a:pt x="1220" y="3658"/>
                  </a:lnTo>
                  <a:lnTo>
                    <a:pt x="1220" y="3692"/>
                  </a:lnTo>
                  <a:close/>
                </a:path>
              </a:pathLst>
            </a:custGeom>
            <a:noFill/>
            <a:ln w="3175">
              <a:solidFill>
                <a:srgbClr val="ffffff">
                  <a:lumMod val="65000"/>
                </a:srgbClr>
              </a:solidFill>
              <a:round/>
            </a:ln>
          </p:spPr>
          <p:style>
            <a:lnRef idx="0"/>
            <a:fillRef idx="0"/>
            <a:effectRef idx="0"/>
            <a:fontRef idx="minor"/>
          </p:style>
        </p:sp>
      </p:grpSp>
      <p:sp>
        <p:nvSpPr>
          <p:cNvPr id="9"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Kliknite za urejanje oblike orisa</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Druga raven orisa</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Tretja raven orisa</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Četrta raven orisa</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Peta raven orisa</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Šesta raven orisa</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Sedma raven orisa</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6" name="Picture 16" descr=""/>
          <p:cNvPicPr/>
          <p:nvPr/>
        </p:nvPicPr>
        <p:blipFill>
          <a:blip r:embed="rId2"/>
          <a:stretch/>
        </p:blipFill>
        <p:spPr>
          <a:xfrm>
            <a:off x="0" y="0"/>
            <a:ext cx="9197640" cy="682200"/>
          </a:xfrm>
          <a:prstGeom prst="rect">
            <a:avLst/>
          </a:prstGeom>
          <a:ln w="0">
            <a:noFill/>
          </a:ln>
        </p:spPr>
      </p:pic>
      <p:sp>
        <p:nvSpPr>
          <p:cNvPr id="47"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Click </a:t>
            </a:r>
            <a:r>
              <a:rPr b="0" lang="en-US" sz="4400" spc="-1" strike="noStrike">
                <a:solidFill>
                  <a:srgbClr val="000000"/>
                </a:solidFill>
                <a:latin typeface="Calibri Light"/>
              </a:rPr>
              <a:t>to </a:t>
            </a:r>
            <a:r>
              <a:rPr b="0" lang="en-US" sz="4400" spc="-1" strike="noStrike">
                <a:solidFill>
                  <a:srgbClr val="000000"/>
                </a:solidFill>
                <a:latin typeface="Calibri Light"/>
              </a:rPr>
              <a:t>edit </a:t>
            </a:r>
            <a:r>
              <a:rPr b="0" lang="en-US" sz="4400" spc="-1" strike="noStrike">
                <a:solidFill>
                  <a:srgbClr val="000000"/>
                </a:solidFill>
                <a:latin typeface="Calibri Light"/>
              </a:rPr>
              <a:t>Mast</a:t>
            </a:r>
            <a:r>
              <a:rPr b="0" lang="en-US" sz="4400" spc="-1" strike="noStrike">
                <a:solidFill>
                  <a:srgbClr val="000000"/>
                </a:solidFill>
                <a:latin typeface="Calibri Light"/>
              </a:rPr>
              <a:t>er </a:t>
            </a:r>
            <a:r>
              <a:rPr b="0" lang="en-US" sz="4400" spc="-1" strike="noStrike">
                <a:solidFill>
                  <a:srgbClr val="000000"/>
                </a:solidFill>
                <a:latin typeface="Calibri Light"/>
              </a:rPr>
              <a:t>title </a:t>
            </a:r>
            <a:r>
              <a:rPr b="0" lang="en-US" sz="4400" spc="-1" strike="noStrike">
                <a:solidFill>
                  <a:srgbClr val="000000"/>
                </a:solidFill>
                <a:latin typeface="Calibri Light"/>
              </a:rPr>
              <a:t>style</a:t>
            </a:r>
            <a:endParaRPr b="0" lang="en-US" sz="4400" spc="-1" strike="noStrike">
              <a:solidFill>
                <a:srgbClr val="000000"/>
              </a:solidFill>
              <a:latin typeface="Calibri"/>
            </a:endParaRPr>
          </a:p>
        </p:txBody>
      </p:sp>
      <p:sp>
        <p:nvSpPr>
          <p:cNvPr id="48" name="PlaceHolder 2"/>
          <p:cNvSpPr>
            <a:spLocks noGrp="1"/>
          </p:cNvSpPr>
          <p:nvPr>
            <p:ph type="body"/>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9" name="PlaceHolder 3"/>
          <p:cNvSpPr>
            <a:spLocks noGrp="1"/>
          </p:cNvSpPr>
          <p:nvPr>
            <p:ph type="dt" idx="4"/>
          </p:nvPr>
        </p:nvSpPr>
        <p:spPr>
          <a:xfrm>
            <a:off x="628560" y="6356520"/>
            <a:ext cx="20570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&lt;datum/čas&gt;</a:t>
            </a:r>
            <a:endParaRPr b="0" lang="sl-SI" sz="1200" spc="-1" strike="noStrike">
              <a:latin typeface="Times New Roman"/>
            </a:endParaRPr>
          </a:p>
        </p:txBody>
      </p:sp>
      <p:sp>
        <p:nvSpPr>
          <p:cNvPr id="50" name="PlaceHolder 4"/>
          <p:cNvSpPr>
            <a:spLocks noGrp="1"/>
          </p:cNvSpPr>
          <p:nvPr>
            <p:ph type="ftr" idx="5"/>
          </p:nvPr>
        </p:nvSpPr>
        <p:spPr>
          <a:xfrm>
            <a:off x="3029040" y="6356520"/>
            <a:ext cx="3085920" cy="364680"/>
          </a:xfrm>
          <a:prstGeom prst="rect">
            <a:avLst/>
          </a:prstGeom>
          <a:noFill/>
          <a:ln w="0">
            <a:noFill/>
          </a:ln>
        </p:spPr>
        <p:txBody>
          <a:bodyPr anchor="ctr">
            <a:noAutofit/>
          </a:bodyPr>
          <a:lstStyle>
            <a:lvl1pPr algn="ctr">
              <a:buNone/>
              <a:defRPr b="0" lang="sl-SI" sz="1400" spc="-1" strike="noStrike">
                <a:latin typeface="Times New Roman"/>
              </a:defRPr>
            </a:lvl1pPr>
          </a:lstStyle>
          <a:p>
            <a:pPr algn="ctr">
              <a:buNone/>
            </a:pPr>
            <a:r>
              <a:rPr b="0" lang="sl-SI" sz="1400" spc="-1" strike="noStrike">
                <a:latin typeface="Times New Roman"/>
              </a:rPr>
              <a:t>&lt;noga&gt;</a:t>
            </a:r>
            <a:endParaRPr b="0" lang="sl-SI" sz="1400" spc="-1" strike="noStrike">
              <a:latin typeface="Times New Roman"/>
            </a:endParaRPr>
          </a:p>
        </p:txBody>
      </p:sp>
      <p:sp>
        <p:nvSpPr>
          <p:cNvPr id="51" name="PlaceHolder 5"/>
          <p:cNvSpPr>
            <a:spLocks noGrp="1"/>
          </p:cNvSpPr>
          <p:nvPr>
            <p:ph type="sldNum" idx="6"/>
          </p:nvPr>
        </p:nvSpPr>
        <p:spPr>
          <a:xfrm>
            <a:off x="6458040" y="6356520"/>
            <a:ext cx="20570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53171D42-B606-4C44-83D6-1241C3CADE3E}" type="slidenum">
              <a:rPr b="0" lang="en-US" sz="1200" spc="-1" strike="noStrike">
                <a:solidFill>
                  <a:srgbClr val="8b8b8b"/>
                </a:solidFill>
                <a:latin typeface="Calibri"/>
              </a:rPr>
              <a:t>&lt;številka&gt;</a:t>
            </a:fld>
            <a:endParaRPr b="0" lang="sl-SI"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Relationship Id="rId4" Type="http://schemas.openxmlformats.org/officeDocument/2006/relationships/notesSlide" Target="../notesSlides/notesSlide11.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4" name="PlaceHolder 1"/>
          <p:cNvSpPr>
            <a:spLocks noGrp="1"/>
          </p:cNvSpPr>
          <p:nvPr>
            <p:ph type="subTitle"/>
          </p:nvPr>
        </p:nvSpPr>
        <p:spPr>
          <a:xfrm>
            <a:off x="1004760" y="4660560"/>
            <a:ext cx="5667480" cy="907200"/>
          </a:xfrm>
          <a:prstGeom prst="rect">
            <a:avLst/>
          </a:prstGeom>
          <a:noFill/>
          <a:ln w="0">
            <a:noFill/>
          </a:ln>
        </p:spPr>
        <p:txBody>
          <a:bodyPr anchor="t">
            <a:normAutofit fontScale="75000"/>
          </a:bodyPr>
          <a:p>
            <a:pPr>
              <a:lnSpc>
                <a:spcPct val="90000"/>
              </a:lnSpc>
              <a:spcBef>
                <a:spcPts val="1001"/>
              </a:spcBef>
              <a:buNone/>
              <a:tabLst>
                <a:tab algn="l" pos="0"/>
              </a:tabLst>
            </a:pPr>
            <a:r>
              <a:rPr b="0" lang="sl-SI" sz="2000" spc="-1" strike="noStrike">
                <a:solidFill>
                  <a:srgbClr val="ff6700"/>
                </a:solidFill>
                <a:latin typeface="Trebuchet MS"/>
                <a:ea typeface="Trebuchet MS"/>
              </a:rPr>
              <a:t>Predmet</a:t>
            </a:r>
            <a:r>
              <a:rPr b="0" lang="sl-SI" sz="2000" spc="-1" strike="noStrike">
                <a:solidFill>
                  <a:srgbClr val="000000"/>
                </a:solidFill>
                <a:latin typeface="Trebuchet MS"/>
                <a:ea typeface="Trebuchet MS"/>
              </a:rPr>
              <a:t>: </a:t>
            </a:r>
            <a:r>
              <a:rPr b="0" lang="sl-SI" sz="2000" spc="-1" strike="noStrike">
                <a:solidFill>
                  <a:srgbClr val="000000"/>
                </a:solidFill>
                <a:latin typeface="Trebuchet MS"/>
                <a:ea typeface="Trebuchet MS"/>
              </a:rPr>
              <a:t>Avtomatizir</a:t>
            </a:r>
            <a:r>
              <a:rPr b="0" lang="sl-SI" sz="2000" spc="-1" strike="noStrike">
                <a:solidFill>
                  <a:srgbClr val="000000"/>
                </a:solidFill>
                <a:latin typeface="Trebuchet MS"/>
                <a:ea typeface="Trebuchet MS"/>
              </a:rPr>
              <a:t>ani in </a:t>
            </a:r>
            <a:r>
              <a:rPr b="0" lang="sl-SI" sz="2000" spc="-1" strike="noStrike">
                <a:solidFill>
                  <a:srgbClr val="000000"/>
                </a:solidFill>
                <a:latin typeface="Trebuchet MS"/>
                <a:ea typeface="Trebuchet MS"/>
              </a:rPr>
              <a:t>virtualni </a:t>
            </a:r>
            <a:r>
              <a:rPr b="0" lang="sl-SI" sz="2000" spc="-1" strike="noStrike">
                <a:solidFill>
                  <a:srgbClr val="000000"/>
                </a:solidFill>
                <a:latin typeface="Trebuchet MS"/>
                <a:ea typeface="Trebuchet MS"/>
              </a:rPr>
              <a:t>merilni </a:t>
            </a:r>
            <a:r>
              <a:rPr b="0" lang="sl-SI" sz="2000" spc="-1" strike="noStrike">
                <a:solidFill>
                  <a:srgbClr val="000000"/>
                </a:solidFill>
                <a:latin typeface="Trebuchet MS"/>
                <a:ea typeface="Trebuchet MS"/>
              </a:rPr>
              <a:t>sistemi</a:t>
            </a:r>
            <a:endParaRPr b="0" lang="sl-SI" sz="2000" spc="-1" strike="noStrike">
              <a:latin typeface="Arial"/>
            </a:endParaRPr>
          </a:p>
          <a:p>
            <a:pPr>
              <a:lnSpc>
                <a:spcPct val="90000"/>
              </a:lnSpc>
              <a:spcBef>
                <a:spcPts val="1001"/>
              </a:spcBef>
              <a:buNone/>
              <a:tabLst>
                <a:tab algn="l" pos="0"/>
              </a:tabLst>
            </a:pPr>
            <a:r>
              <a:rPr b="0" lang="sl-SI" sz="2000" spc="-1" strike="noStrike">
                <a:solidFill>
                  <a:srgbClr val="ff6700"/>
                </a:solidFill>
                <a:latin typeface="Trebuchet MS"/>
                <a:ea typeface="Trebuchet MS"/>
              </a:rPr>
              <a:t>Študijsko</a:t>
            </a:r>
            <a:r>
              <a:rPr b="0" lang="sl-SI" sz="2000" spc="-1" strike="noStrike">
                <a:solidFill>
                  <a:srgbClr val="000000"/>
                </a:solidFill>
                <a:latin typeface="Trebuchet MS"/>
                <a:ea typeface="Trebuchet MS"/>
              </a:rPr>
              <a:t> </a:t>
            </a:r>
            <a:r>
              <a:rPr b="0" lang="sl-SI" sz="2000" spc="-1" strike="noStrike">
                <a:solidFill>
                  <a:srgbClr val="ff6700"/>
                </a:solidFill>
                <a:latin typeface="Trebuchet MS"/>
                <a:ea typeface="Trebuchet MS"/>
              </a:rPr>
              <a:t>leto</a:t>
            </a:r>
            <a:r>
              <a:rPr b="0" lang="sl-SI" sz="2000" spc="-1" strike="noStrike">
                <a:solidFill>
                  <a:srgbClr val="000000"/>
                </a:solidFill>
                <a:latin typeface="Trebuchet MS"/>
                <a:ea typeface="Trebuchet MS"/>
              </a:rPr>
              <a:t>: </a:t>
            </a:r>
            <a:r>
              <a:rPr b="0" lang="sl-SI" sz="2000" spc="-1" strike="noStrike">
                <a:solidFill>
                  <a:srgbClr val="000000"/>
                </a:solidFill>
                <a:latin typeface="Trebuchet MS"/>
                <a:ea typeface="Trebuchet MS"/>
              </a:rPr>
              <a:t>2023/24</a:t>
            </a:r>
            <a:endParaRPr b="0" lang="sl-SI" sz="2000" spc="-1" strike="noStrike">
              <a:latin typeface="Arial"/>
            </a:endParaRPr>
          </a:p>
          <a:p>
            <a:pPr>
              <a:lnSpc>
                <a:spcPct val="90000"/>
              </a:lnSpc>
              <a:spcBef>
                <a:spcPts val="1001"/>
              </a:spcBef>
              <a:buNone/>
              <a:tabLst>
                <a:tab algn="l" pos="0"/>
              </a:tabLst>
            </a:pPr>
            <a:r>
              <a:rPr b="0" lang="sl-SI" sz="2000" spc="-1" strike="noStrike">
                <a:solidFill>
                  <a:srgbClr val="ff6700"/>
                </a:solidFill>
                <a:latin typeface="Trebuchet MS"/>
                <a:ea typeface="Trebuchet MS"/>
              </a:rPr>
              <a:t>Študenta</a:t>
            </a:r>
            <a:r>
              <a:rPr b="0" lang="sl-SI" sz="2000" spc="-1" strike="noStrike">
                <a:solidFill>
                  <a:srgbClr val="000000"/>
                </a:solidFill>
                <a:latin typeface="Trebuchet MS"/>
                <a:ea typeface="Trebuchet MS"/>
              </a:rPr>
              <a:t>: </a:t>
            </a:r>
            <a:r>
              <a:rPr b="0" lang="sl-SI" sz="2000" spc="-1" strike="noStrike">
                <a:solidFill>
                  <a:srgbClr val="000000"/>
                </a:solidFill>
                <a:latin typeface="Trebuchet MS"/>
                <a:ea typeface="Trebuchet MS"/>
              </a:rPr>
              <a:t>Gregor </a:t>
            </a:r>
            <a:r>
              <a:rPr b="0" lang="sl-SI" sz="2000" spc="-1" strike="noStrike">
                <a:solidFill>
                  <a:srgbClr val="000000"/>
                </a:solidFill>
                <a:latin typeface="Trebuchet MS"/>
                <a:ea typeface="Trebuchet MS"/>
              </a:rPr>
              <a:t>Alič, Alen </a:t>
            </a:r>
            <a:r>
              <a:rPr b="0" lang="sl-SI" sz="2000" spc="-1" strike="noStrike">
                <a:solidFill>
                  <a:srgbClr val="000000"/>
                </a:solidFill>
                <a:latin typeface="Trebuchet MS"/>
                <a:ea typeface="Trebuchet MS"/>
              </a:rPr>
              <a:t>Holcer</a:t>
            </a:r>
            <a:endParaRPr b="0" lang="sl-SI" sz="2000" spc="-1" strike="noStrike">
              <a:latin typeface="Arial"/>
            </a:endParaRPr>
          </a:p>
          <a:p>
            <a:pPr>
              <a:lnSpc>
                <a:spcPct val="90000"/>
              </a:lnSpc>
              <a:spcBef>
                <a:spcPts val="1001"/>
              </a:spcBef>
              <a:buNone/>
              <a:tabLst>
                <a:tab algn="l" pos="0"/>
              </a:tabLst>
            </a:pPr>
            <a:endParaRPr b="0" lang="sl-SI" sz="2000" spc="-1" strike="noStrike">
              <a:latin typeface="Arial"/>
            </a:endParaRPr>
          </a:p>
          <a:p>
            <a:pPr>
              <a:lnSpc>
                <a:spcPct val="90000"/>
              </a:lnSpc>
              <a:spcBef>
                <a:spcPts val="1001"/>
              </a:spcBef>
              <a:buNone/>
              <a:tabLst>
                <a:tab algn="l" pos="0"/>
              </a:tabLst>
            </a:pPr>
            <a:endParaRPr b="0" lang="sl-SI" sz="2000" spc="-1" strike="noStrike">
              <a:latin typeface="Arial"/>
            </a:endParaRPr>
          </a:p>
        </p:txBody>
      </p:sp>
      <p:sp>
        <p:nvSpPr>
          <p:cNvPr id="95" name="PlaceHolder 2"/>
          <p:cNvSpPr>
            <a:spLocks noGrp="1"/>
          </p:cNvSpPr>
          <p:nvPr>
            <p:ph type="title"/>
          </p:nvPr>
        </p:nvSpPr>
        <p:spPr>
          <a:xfrm>
            <a:off x="928080" y="1842120"/>
            <a:ext cx="5874840" cy="1618200"/>
          </a:xfrm>
          <a:prstGeom prst="rect">
            <a:avLst/>
          </a:prstGeom>
          <a:noFill/>
          <a:ln w="0">
            <a:noFill/>
          </a:ln>
        </p:spPr>
        <p:txBody>
          <a:bodyPr anchor="b">
            <a:noAutofit/>
          </a:bodyPr>
          <a:p>
            <a:pPr>
              <a:lnSpc>
                <a:spcPct val="90000"/>
              </a:lnSpc>
              <a:buNone/>
            </a:pPr>
            <a:r>
              <a:rPr b="1" lang="sl-SI" sz="5400" spc="-1" strike="noStrike">
                <a:solidFill>
                  <a:srgbClr val="ff6700"/>
                </a:solidFill>
                <a:latin typeface="Verdana"/>
                <a:ea typeface="Verdana"/>
              </a:rPr>
              <a:t>Brezkontaktno </a:t>
            </a:r>
            <a:r>
              <a:rPr b="1" lang="sl-SI" sz="5400" spc="-1" strike="noStrike">
                <a:solidFill>
                  <a:srgbClr val="ff6700"/>
                </a:solidFill>
                <a:latin typeface="Verdana"/>
                <a:ea typeface="Verdana"/>
              </a:rPr>
              <a:t>merjenje </a:t>
            </a:r>
            <a:r>
              <a:rPr b="1" lang="sl-SI" sz="5400" spc="-1" strike="noStrike">
                <a:solidFill>
                  <a:srgbClr val="ff6700"/>
                </a:solidFill>
                <a:latin typeface="Verdana"/>
                <a:ea typeface="Verdana"/>
              </a:rPr>
              <a:t>temperature</a:t>
            </a:r>
            <a:endParaRPr b="0" lang="en-US" sz="5400" spc="-1" strike="noStrike">
              <a:solidFill>
                <a:srgbClr val="000000"/>
              </a:solidFill>
              <a:latin typeface="Calibri"/>
            </a:endParaRPr>
          </a:p>
        </p:txBody>
      </p:sp>
    </p:spTree>
  </p:cSld>
  <mc:AlternateContent>
    <mc:Choice Requires="p14">
      <p:transition spd="slow" p14:dur="20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buNone/>
            </a:pPr>
            <a:r>
              <a:rPr b="0" lang="sl-SI" sz="4400" spc="-1" strike="noStrike">
                <a:solidFill>
                  <a:srgbClr val="000000"/>
                </a:solidFill>
                <a:latin typeface="Calibri Light"/>
              </a:rPr>
              <a:t>Kalibracija pirometra</a:t>
            </a:r>
            <a:endParaRPr b="0" lang="en-US" sz="4400" spc="-1" strike="noStrike">
              <a:solidFill>
                <a:srgbClr val="000000"/>
              </a:solidFill>
              <a:latin typeface="Calibri"/>
            </a:endParaRPr>
          </a:p>
        </p:txBody>
      </p:sp>
      <p:sp>
        <p:nvSpPr>
          <p:cNvPr id="124" name="PlaceHolder 2"/>
          <p:cNvSpPr>
            <a:spLocks noGrp="1"/>
          </p:cNvSpPr>
          <p:nvPr>
            <p:ph/>
          </p:nvPr>
        </p:nvSpPr>
        <p:spPr>
          <a:xfrm>
            <a:off x="664560" y="1573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sl-SI" sz="2800" spc="-1" strike="noStrike">
                <a:solidFill>
                  <a:srgbClr val="000000"/>
                </a:solidFill>
                <a:latin typeface="Calibri"/>
              </a:rPr>
              <a:t>Python skripta</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sl-SI" sz="2800" spc="-1" strike="noStrike">
                <a:solidFill>
                  <a:srgbClr val="000000"/>
                </a:solidFill>
                <a:latin typeface="Calibri"/>
              </a:rPr>
              <a:t>Nastavljivi parametri</a:t>
            </a:r>
            <a:endParaRPr b="0" lang="en-US" sz="2800" spc="-1" strike="noStrike">
              <a:solidFill>
                <a:srgbClr val="000000"/>
              </a:solidFill>
              <a:latin typeface="Calibri"/>
            </a:endParaRPr>
          </a:p>
        </p:txBody>
      </p:sp>
      <p:graphicFrame>
        <p:nvGraphicFramePr>
          <p:cNvPr id="125" name="Table 1"/>
          <p:cNvGraphicFramePr/>
          <p:nvPr/>
        </p:nvGraphicFramePr>
        <p:xfrm>
          <a:off x="737640" y="2808000"/>
          <a:ext cx="7849800" cy="3148560"/>
        </p:xfrm>
        <a:graphic>
          <a:graphicData uri="http://schemas.openxmlformats.org/drawingml/2006/table">
            <a:tbl>
              <a:tblPr/>
              <a:tblGrid>
                <a:gridCol w="2325600"/>
                <a:gridCol w="5524560"/>
              </a:tblGrid>
              <a:tr h="340560">
                <a:tc>
                  <a:txBody>
                    <a:bodyPr lIns="90000" rIns="90000" tIns="46800" bIns="46800" anchor="t">
                      <a:noAutofit/>
                    </a:bodyPr>
                    <a:p>
                      <a:pPr algn="ctr">
                        <a:lnSpc>
                          <a:spcPct val="100000"/>
                        </a:lnSpc>
                        <a:buNone/>
                      </a:pPr>
                      <a:r>
                        <a:rPr b="1" lang="sl-SI" sz="1800" spc="-1" strike="noStrike">
                          <a:solidFill>
                            <a:srgbClr val="ffffff"/>
                          </a:solidFill>
                          <a:latin typeface="Calibri"/>
                        </a:rPr>
                        <a:t>Parameter</a:t>
                      </a:r>
                      <a:endParaRPr b="0" lang="sl-SI"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tIns="46800" bIns="46800" anchor="t">
                      <a:noAutofit/>
                    </a:bodyPr>
                    <a:p>
                      <a:pPr algn="ctr">
                        <a:lnSpc>
                          <a:spcPct val="100000"/>
                        </a:lnSpc>
                        <a:buNone/>
                      </a:pPr>
                      <a:r>
                        <a:rPr b="1" lang="sl-SI" sz="1800" spc="-1" strike="noStrike">
                          <a:solidFill>
                            <a:srgbClr val="ffffff"/>
                          </a:solidFill>
                          <a:latin typeface="Calibri"/>
                        </a:rPr>
                        <a:t>Razlaga</a:t>
                      </a:r>
                      <a:endParaRPr b="0" lang="sl-SI"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340560">
                <a:tc>
                  <a:txBody>
                    <a:bodyPr lIns="90000" rIns="90000" tIns="46800" bIns="46800" anchor="t">
                      <a:noAutofit/>
                    </a:bodyPr>
                    <a:p>
                      <a:pPr>
                        <a:lnSpc>
                          <a:spcPct val="100000"/>
                        </a:lnSpc>
                        <a:buNone/>
                      </a:pPr>
                      <a:r>
                        <a:rPr b="0" lang="sl-SI" sz="1800" spc="-1" strike="noStrike">
                          <a:solidFill>
                            <a:srgbClr val="000000"/>
                          </a:solidFill>
                          <a:latin typeface="Calibri"/>
                        </a:rPr>
                        <a:t>temperatures</a:t>
                      </a:r>
                      <a:endParaRPr b="0" lang="sl-SI"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pPr algn="ctr">
                        <a:lnSpc>
                          <a:spcPct val="100000"/>
                        </a:lnSpc>
                        <a:buNone/>
                      </a:pPr>
                      <a:r>
                        <a:rPr b="0" lang="sl-SI" sz="1800" spc="-1" strike="noStrike">
                          <a:solidFill>
                            <a:srgbClr val="000000"/>
                          </a:solidFill>
                          <a:latin typeface="Calibri"/>
                        </a:rPr>
                        <a:t>Temperature za kalibracijo</a:t>
                      </a:r>
                      <a:endParaRPr b="0" lang="sl-SI"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0560">
                <a:tc>
                  <a:txBody>
                    <a:bodyPr lIns="90000" rIns="90000" tIns="46800" bIns="46800" anchor="t">
                      <a:noAutofit/>
                    </a:bodyPr>
                    <a:p>
                      <a:pPr>
                        <a:lnSpc>
                          <a:spcPct val="100000"/>
                        </a:lnSpc>
                        <a:buNone/>
                      </a:pPr>
                      <a:r>
                        <a:rPr b="0" lang="sl-SI" sz="1800" spc="-1" strike="noStrike">
                          <a:solidFill>
                            <a:srgbClr val="000000"/>
                          </a:solidFill>
                          <a:latin typeface="Calibri"/>
                        </a:rPr>
                        <a:t>N</a:t>
                      </a:r>
                      <a:endParaRPr b="0" lang="sl-SI"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chor="t">
                      <a:noAutofit/>
                    </a:bodyPr>
                    <a:p>
                      <a:pPr algn="ctr">
                        <a:lnSpc>
                          <a:spcPct val="100000"/>
                        </a:lnSpc>
                        <a:buNone/>
                      </a:pPr>
                      <a:r>
                        <a:rPr b="0" lang="sl-SI" sz="1800" spc="-1" strike="noStrike">
                          <a:solidFill>
                            <a:srgbClr val="000000"/>
                          </a:solidFill>
                          <a:latin typeface="Calibri"/>
                        </a:rPr>
                        <a:t>Število vzorcev za vsako temperaturo</a:t>
                      </a:r>
                      <a:endParaRPr b="0" lang="sl-SI"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335160">
                <a:tc>
                  <a:txBody>
                    <a:bodyPr lIns="90000" rIns="90000" tIns="46800" bIns="46800" anchor="t">
                      <a:noAutofit/>
                    </a:bodyPr>
                    <a:p>
                      <a:pPr>
                        <a:lnSpc>
                          <a:spcPct val="100000"/>
                        </a:lnSpc>
                        <a:buNone/>
                      </a:pPr>
                      <a:r>
                        <a:rPr b="0" lang="sl-SI" sz="1800" spc="-1" strike="noStrike">
                          <a:solidFill>
                            <a:srgbClr val="000000"/>
                          </a:solidFill>
                          <a:latin typeface="Calibri"/>
                        </a:rPr>
                        <a:t>sleep_time</a:t>
                      </a:r>
                      <a:endParaRPr b="0" lang="sl-SI"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pPr algn="ctr">
                        <a:lnSpc>
                          <a:spcPct val="100000"/>
                        </a:lnSpc>
                        <a:buNone/>
                      </a:pPr>
                      <a:r>
                        <a:rPr b="0" lang="sl-SI" sz="1800" spc="-1" strike="noStrike">
                          <a:solidFill>
                            <a:srgbClr val="000000"/>
                          </a:solidFill>
                          <a:latin typeface="Calibri"/>
                        </a:rPr>
                        <a:t>Čas med vzorci</a:t>
                      </a:r>
                      <a:endParaRPr b="0" lang="sl-SI"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0560">
                <a:tc>
                  <a:txBody>
                    <a:bodyPr lIns="90000" rIns="90000" tIns="46800" bIns="46800" anchor="t">
                      <a:noAutofit/>
                    </a:bodyPr>
                    <a:p>
                      <a:pPr>
                        <a:lnSpc>
                          <a:spcPct val="100000"/>
                        </a:lnSpc>
                        <a:buNone/>
                      </a:pPr>
                      <a:r>
                        <a:rPr b="0" lang="sl-SI" sz="1800" spc="-1" strike="noStrike">
                          <a:solidFill>
                            <a:srgbClr val="000000"/>
                          </a:solidFill>
                          <a:latin typeface="Calibri"/>
                        </a:rPr>
                        <a:t>N_r</a:t>
                      </a:r>
                      <a:endParaRPr b="0" lang="sl-SI"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chor="t">
                      <a:noAutofit/>
                    </a:bodyPr>
                    <a:p>
                      <a:pPr algn="ctr">
                        <a:lnSpc>
                          <a:spcPct val="100000"/>
                        </a:lnSpc>
                        <a:buNone/>
                      </a:pPr>
                      <a:r>
                        <a:rPr b="0" lang="sl-SI" sz="1800" spc="-1" strike="noStrike">
                          <a:solidFill>
                            <a:srgbClr val="000000"/>
                          </a:solidFill>
                          <a:latin typeface="Calibri"/>
                        </a:rPr>
                        <a:t>Število vzorcev v premikajočem povprečju</a:t>
                      </a:r>
                      <a:endParaRPr b="0" lang="sl-SI"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341640">
                <a:tc>
                  <a:txBody>
                    <a:bodyPr lIns="90000" rIns="90000" tIns="46800" bIns="46800" anchor="t">
                      <a:noAutofit/>
                    </a:bodyPr>
                    <a:p>
                      <a:pPr>
                        <a:lnSpc>
                          <a:spcPct val="100000"/>
                        </a:lnSpc>
                        <a:buNone/>
                      </a:pPr>
                      <a:r>
                        <a:rPr b="0" lang="sl-SI" sz="1800" spc="-1" strike="noStrike">
                          <a:solidFill>
                            <a:srgbClr val="000000"/>
                          </a:solidFill>
                          <a:latin typeface="Calibri"/>
                        </a:rPr>
                        <a:t>std_treshold</a:t>
                      </a:r>
                      <a:endParaRPr b="0" lang="sl-SI"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pPr algn="ctr">
                        <a:lnSpc>
                          <a:spcPct val="100000"/>
                        </a:lnSpc>
                        <a:buNone/>
                      </a:pPr>
                      <a:r>
                        <a:rPr b="0" lang="sl-SI" sz="1800" spc="-1" strike="noStrike">
                          <a:solidFill>
                            <a:srgbClr val="000000"/>
                          </a:solidFill>
                          <a:latin typeface="Calibri"/>
                        </a:rPr>
                        <a:t>Meja za sprejemljivo deviacijo vzorcev v premikajočem povprečju</a:t>
                      </a:r>
                      <a:endParaRPr b="0" lang="sl-SI"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1640">
                <a:tc>
                  <a:txBody>
                    <a:bodyPr lIns="90000" rIns="90000" tIns="46800" bIns="46800" anchor="t">
                      <a:noAutofit/>
                    </a:bodyPr>
                    <a:p>
                      <a:r>
                        <a:rPr b="0" lang="sl-SI" sz="1800" spc="-1" strike="noStrike">
                          <a:latin typeface="Arial"/>
                        </a:rPr>
                        <a:t>err_treshold</a:t>
                      </a:r>
                      <a:endParaRPr b="0" lang="sl-SI"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nchor="t">
                      <a:noAutofit/>
                    </a:bodyPr>
                    <a:p>
                      <a:pPr algn="ctr">
                        <a:lnSpc>
                          <a:spcPct val="100000"/>
                        </a:lnSpc>
                        <a:buNone/>
                      </a:pPr>
                      <a:r>
                        <a:rPr b="0" lang="sl-SI" sz="1800" spc="-1" strike="noStrike">
                          <a:solidFill>
                            <a:srgbClr val="000000"/>
                          </a:solidFill>
                          <a:latin typeface="Calibri"/>
                        </a:rPr>
                        <a:t>Meja za sprejemljivo </a:t>
                      </a:r>
                      <a:r>
                        <a:rPr b="0" lang="sl-SI" sz="1800" spc="-1" strike="noStrike">
                          <a:solidFill>
                            <a:srgbClr val="000000"/>
                          </a:solidFill>
                          <a:latin typeface="Calibri"/>
                        </a:rPr>
                        <a:t>napako med vzorci in </a:t>
                      </a:r>
                      <a:r>
                        <a:rPr b="0" lang="sl-SI" sz="1800" spc="-1" strike="noStrike">
                          <a:solidFill>
                            <a:srgbClr val="000000"/>
                          </a:solidFill>
                          <a:latin typeface="Calibri"/>
                        </a:rPr>
                        <a:t>nastavljeno </a:t>
                      </a:r>
                      <a:r>
                        <a:rPr b="0" lang="sl-SI" sz="1800" spc="-1" strike="noStrike">
                          <a:solidFill>
                            <a:srgbClr val="000000"/>
                          </a:solidFill>
                          <a:latin typeface="Calibri"/>
                        </a:rPr>
                        <a:t>temperaturo</a:t>
                      </a:r>
                      <a:endParaRPr b="0" lang="sl-SI"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341640">
                <a:tc>
                  <a:txBody>
                    <a:bodyPr lIns="90000" rIns="90000" tIns="46800" bIns="46800" anchor="t">
                      <a:noAutofit/>
                    </a:bodyPr>
                    <a:p>
                      <a:r>
                        <a:rPr b="0" lang="sl-SI" sz="1800" spc="-1" strike="noStrike">
                          <a:latin typeface="Arial"/>
                        </a:rPr>
                        <a:t>camera_emissivity</a:t>
                      </a:r>
                      <a:endParaRPr b="0" lang="sl-SI"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pPr algn="ctr">
                        <a:buNone/>
                      </a:pPr>
                      <a:r>
                        <a:rPr b="0" lang="sl-SI" sz="1800" spc="-1" strike="noStrike">
                          <a:latin typeface="Arial"/>
                        </a:rPr>
                        <a:t>Emisivnost kamere</a:t>
                      </a:r>
                      <a:endParaRPr b="0" lang="sl-SI"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buNone/>
            </a:pPr>
            <a:r>
              <a:rPr b="0" lang="sl-SI" sz="4400" spc="-1" strike="noStrike">
                <a:solidFill>
                  <a:srgbClr val="000000"/>
                </a:solidFill>
                <a:latin typeface="Calibri Light"/>
              </a:rPr>
              <a:t>Kalibracija pirometra</a:t>
            </a:r>
            <a:endParaRPr b="0" lang="en-US" sz="4400" spc="-1" strike="noStrike">
              <a:solidFill>
                <a:srgbClr val="000000"/>
              </a:solidFill>
              <a:latin typeface="Calibri"/>
            </a:endParaRPr>
          </a:p>
        </p:txBody>
      </p:sp>
      <p:pic>
        <p:nvPicPr>
          <p:cNvPr id="127" name="" descr=""/>
          <p:cNvPicPr/>
          <p:nvPr/>
        </p:nvPicPr>
        <p:blipFill>
          <a:blip r:embed="rId1"/>
          <a:stretch/>
        </p:blipFill>
        <p:spPr>
          <a:xfrm>
            <a:off x="576000" y="1764000"/>
            <a:ext cx="3840120" cy="2880000"/>
          </a:xfrm>
          <a:prstGeom prst="rect">
            <a:avLst/>
          </a:prstGeom>
          <a:ln w="0">
            <a:noFill/>
          </a:ln>
        </p:spPr>
      </p:pic>
      <p:pic>
        <p:nvPicPr>
          <p:cNvPr id="128" name="" descr=""/>
          <p:cNvPicPr/>
          <p:nvPr/>
        </p:nvPicPr>
        <p:blipFill>
          <a:blip r:embed="rId2"/>
          <a:stretch/>
        </p:blipFill>
        <p:spPr>
          <a:xfrm>
            <a:off x="4752000" y="1764000"/>
            <a:ext cx="3840120" cy="2880000"/>
          </a:xfrm>
          <a:prstGeom prst="rect">
            <a:avLst/>
          </a:prstGeom>
          <a:ln w="0">
            <a:noFill/>
          </a:ln>
        </p:spPr>
      </p:pic>
      <p:sp>
        <p:nvSpPr>
          <p:cNvPr id="129" name="Content Placeholder 6"/>
          <p:cNvSpPr txBox="1"/>
          <p:nvPr/>
        </p:nvSpPr>
        <p:spPr>
          <a:xfrm>
            <a:off x="664920" y="4983480"/>
            <a:ext cx="7886520" cy="142452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sl-SI" sz="2800" spc="-1" strike="noStrike">
                <a:solidFill>
                  <a:srgbClr val="000000"/>
                </a:solidFill>
                <a:latin typeface="Calibri"/>
              </a:rPr>
              <a:t>Jasna linearna odvisnost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sl-SI" sz="2800" spc="-1" strike="noStrike">
                <a:solidFill>
                  <a:srgbClr val="000000"/>
                </a:solidFill>
                <a:latin typeface="Calibri"/>
              </a:rPr>
              <a:t>Napaka narašča</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buNone/>
            </a:pPr>
            <a:r>
              <a:rPr b="0" lang="sl-SI" sz="4400" spc="-1" strike="noStrike">
                <a:solidFill>
                  <a:srgbClr val="000000"/>
                </a:solidFill>
                <a:latin typeface="Calibri Light"/>
              </a:rPr>
              <a:t>Razlogi</a:t>
            </a:r>
            <a:endParaRPr b="0" lang="en-US" sz="4400" spc="-1" strike="noStrike">
              <a:solidFill>
                <a:srgbClr val="000000"/>
              </a:solidFill>
              <a:latin typeface="Calibri"/>
            </a:endParaRPr>
          </a:p>
        </p:txBody>
      </p:sp>
      <p:sp>
        <p:nvSpPr>
          <p:cNvPr id="97" name="Content Placeholder 1"/>
          <p:cNvSpPr txBox="1"/>
          <p:nvPr/>
        </p:nvSpPr>
        <p:spPr>
          <a:xfrm>
            <a:off x="62892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sl-SI" sz="2800" spc="-1" strike="noStrike">
                <a:solidFill>
                  <a:srgbClr val="000000"/>
                </a:solidFill>
                <a:latin typeface="Calibri"/>
              </a:rPr>
              <a:t>Previsoka temperatura – kontakno merjenje nemogoče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sl-SI" sz="2800" spc="-1" strike="noStrike">
                <a:solidFill>
                  <a:srgbClr val="000000"/>
                </a:solidFill>
                <a:latin typeface="Calibri"/>
              </a:rPr>
              <a:t>Merjeni objekt nedostopen</a:t>
            </a:r>
            <a:endParaRPr b="0" lang="en-US" sz="2800" spc="-1" strike="noStrike">
              <a:solidFill>
                <a:srgbClr val="000000"/>
              </a:solidFill>
              <a:latin typeface="Calibri"/>
            </a:endParaRPr>
          </a:p>
        </p:txBody>
      </p:sp>
      <p:pic>
        <p:nvPicPr>
          <p:cNvPr id="98" name="" descr=""/>
          <p:cNvPicPr/>
          <p:nvPr/>
        </p:nvPicPr>
        <p:blipFill>
          <a:blip r:embed="rId1"/>
          <a:stretch/>
        </p:blipFill>
        <p:spPr>
          <a:xfrm>
            <a:off x="432000" y="3607200"/>
            <a:ext cx="3680640" cy="2512800"/>
          </a:xfrm>
          <a:prstGeom prst="rect">
            <a:avLst/>
          </a:prstGeom>
          <a:ln w="0">
            <a:noFill/>
          </a:ln>
        </p:spPr>
      </p:pic>
      <p:pic>
        <p:nvPicPr>
          <p:cNvPr id="99" name="" descr=""/>
          <p:cNvPicPr/>
          <p:nvPr/>
        </p:nvPicPr>
        <p:blipFill>
          <a:blip r:embed="rId2"/>
          <a:stretch/>
        </p:blipFill>
        <p:spPr>
          <a:xfrm>
            <a:off x="4572000" y="3589200"/>
            <a:ext cx="4118040" cy="25308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buNone/>
            </a:pPr>
            <a:r>
              <a:rPr b="0" lang="sl-SI" sz="4400" spc="-1" strike="noStrike">
                <a:solidFill>
                  <a:srgbClr val="000000"/>
                </a:solidFill>
                <a:latin typeface="Calibri Light"/>
              </a:rPr>
              <a:t>Teoretično ozadje</a:t>
            </a:r>
            <a:endParaRPr b="0" lang="en-US" sz="4400" spc="-1" strike="noStrike">
              <a:solidFill>
                <a:srgbClr val="000000"/>
              </a:solidFill>
              <a:latin typeface="Calibri"/>
            </a:endParaRPr>
          </a:p>
        </p:txBody>
      </p:sp>
      <p:pic>
        <p:nvPicPr>
          <p:cNvPr id="101" name="" descr=""/>
          <p:cNvPicPr/>
          <p:nvPr/>
        </p:nvPicPr>
        <p:blipFill>
          <a:blip r:embed="rId1"/>
          <a:stretch/>
        </p:blipFill>
        <p:spPr>
          <a:xfrm>
            <a:off x="864000" y="2053800"/>
            <a:ext cx="3700800" cy="936000"/>
          </a:xfrm>
          <a:prstGeom prst="rect">
            <a:avLst/>
          </a:prstGeom>
          <a:ln w="0">
            <a:noFill/>
          </a:ln>
        </p:spPr>
      </p:pic>
      <p:sp>
        <p:nvSpPr>
          <p:cNvPr id="102" name=""/>
          <p:cNvSpPr txBox="1"/>
          <p:nvPr/>
        </p:nvSpPr>
        <p:spPr>
          <a:xfrm>
            <a:off x="792000" y="3096000"/>
            <a:ext cx="3780000" cy="320400"/>
          </a:xfrm>
          <a:prstGeom prst="rect">
            <a:avLst/>
          </a:prstGeom>
          <a:noFill/>
          <a:ln w="0">
            <a:noFill/>
          </a:ln>
        </p:spPr>
        <p:txBody>
          <a:bodyPr lIns="90000" rIns="90000" tIns="45000" bIns="45000" anchor="t">
            <a:noAutofit/>
          </a:bodyPr>
          <a:p>
            <a:r>
              <a:rPr b="0" lang="sl-SI" sz="1800" spc="-1" strike="noStrike">
                <a:solidFill>
                  <a:srgbClr val="808080"/>
                </a:solidFill>
                <a:latin typeface="Calibri"/>
              </a:rPr>
              <a:t>Planckov zakon – Idealno črno telo</a:t>
            </a:r>
            <a:endParaRPr b="0" lang="sl-SI" sz="1800" spc="-1" strike="noStrike">
              <a:solidFill>
                <a:srgbClr val="808080"/>
              </a:solidFill>
              <a:latin typeface="Calibri"/>
            </a:endParaRPr>
          </a:p>
        </p:txBody>
      </p:sp>
      <p:pic>
        <p:nvPicPr>
          <p:cNvPr id="103" name="" descr=""/>
          <p:cNvPicPr/>
          <p:nvPr/>
        </p:nvPicPr>
        <p:blipFill>
          <a:blip r:embed="rId2"/>
          <a:stretch/>
        </p:blipFill>
        <p:spPr>
          <a:xfrm>
            <a:off x="864000" y="3942360"/>
            <a:ext cx="3834360" cy="1003320"/>
          </a:xfrm>
          <a:prstGeom prst="rect">
            <a:avLst/>
          </a:prstGeom>
          <a:ln w="0">
            <a:noFill/>
          </a:ln>
        </p:spPr>
      </p:pic>
      <p:sp>
        <p:nvSpPr>
          <p:cNvPr id="104" name=""/>
          <p:cNvSpPr txBox="1"/>
          <p:nvPr/>
        </p:nvSpPr>
        <p:spPr>
          <a:xfrm>
            <a:off x="792000" y="5148000"/>
            <a:ext cx="3780000" cy="320400"/>
          </a:xfrm>
          <a:prstGeom prst="rect">
            <a:avLst/>
          </a:prstGeom>
          <a:noFill/>
          <a:ln w="0">
            <a:noFill/>
          </a:ln>
        </p:spPr>
        <p:txBody>
          <a:bodyPr lIns="90000" rIns="90000" tIns="45000" bIns="45000" anchor="t">
            <a:noAutofit/>
          </a:bodyPr>
          <a:p>
            <a:r>
              <a:rPr b="0" lang="sl-SI" sz="1800" spc="-1" strike="noStrike">
                <a:solidFill>
                  <a:srgbClr val="808080"/>
                </a:solidFill>
                <a:latin typeface="Calibri"/>
              </a:rPr>
              <a:t>Dejanska temperatura</a:t>
            </a:r>
            <a:endParaRPr b="0" lang="sl-SI" sz="1800" spc="-1" strike="noStrike">
              <a:solidFill>
                <a:srgbClr val="80808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buNone/>
            </a:pPr>
            <a:r>
              <a:rPr b="0" lang="sl-SI" sz="4400" spc="-1" strike="noStrike">
                <a:solidFill>
                  <a:srgbClr val="000000"/>
                </a:solidFill>
                <a:latin typeface="Calibri Light"/>
              </a:rPr>
              <a:t>Delovanje pirometra</a:t>
            </a:r>
            <a:endParaRPr b="0" lang="en-US" sz="4400" spc="-1" strike="noStrike">
              <a:solidFill>
                <a:srgbClr val="000000"/>
              </a:solidFill>
              <a:latin typeface="Calibri"/>
            </a:endParaRPr>
          </a:p>
        </p:txBody>
      </p:sp>
      <p:sp>
        <p:nvSpPr>
          <p:cNvPr id="106"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sl-SI" sz="2800" spc="-1" strike="noStrike">
                <a:solidFill>
                  <a:srgbClr val="000000"/>
                </a:solidFill>
                <a:latin typeface="Calibri"/>
              </a:rPr>
              <a:t>Črno telo – Referenčna točka</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sl-SI" sz="2800" spc="-1" strike="noStrike">
                <a:solidFill>
                  <a:srgbClr val="000000"/>
                </a:solidFill>
                <a:latin typeface="Calibri"/>
              </a:rPr>
              <a:t>Leče – Optični sistem pirometra</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sl-SI" sz="2800" spc="-1" strike="noStrike">
                <a:solidFill>
                  <a:srgbClr val="000000"/>
                </a:solidFill>
                <a:latin typeface="Calibri"/>
              </a:rPr>
              <a:t>Filter – Filtrira določene valovne dolžine sevanja</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sl-SI" sz="2800" spc="-1" strike="noStrike">
                <a:solidFill>
                  <a:srgbClr val="000000"/>
                </a:solidFill>
                <a:latin typeface="Calibri"/>
              </a:rPr>
              <a:t>Zaslonke – Regulirajo količino sevanja</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sl-SI" sz="2800" spc="-1" strike="noStrike">
                <a:solidFill>
                  <a:srgbClr val="000000"/>
                </a:solidFill>
                <a:latin typeface="Calibri"/>
              </a:rPr>
              <a:t>Detektor – Sprejema fokusirano infrardeče sevanje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sl-SI" sz="2800" spc="-1" strike="noStrike">
                <a:solidFill>
                  <a:srgbClr val="000000"/>
                </a:solidFill>
                <a:latin typeface="Calibri"/>
              </a:rPr>
              <a:t>Prikazovalnik</a:t>
            </a:r>
            <a:endParaRPr b="0" lang="en-US" sz="2800" spc="-1" strike="noStrike">
              <a:solidFill>
                <a:srgbClr val="000000"/>
              </a:solidFill>
              <a:latin typeface="Calibri"/>
            </a:endParaRPr>
          </a:p>
        </p:txBody>
      </p:sp>
      <p:pic>
        <p:nvPicPr>
          <p:cNvPr id="107" name="Picture 2" descr=""/>
          <p:cNvPicPr/>
          <p:nvPr/>
        </p:nvPicPr>
        <p:blipFill>
          <a:blip r:embed="rId1"/>
          <a:stretch/>
        </p:blipFill>
        <p:spPr>
          <a:xfrm>
            <a:off x="4303080" y="4584240"/>
            <a:ext cx="4212000" cy="15922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buNone/>
            </a:pPr>
            <a:r>
              <a:rPr b="0" lang="sl-SI" sz="4400" spc="-1" strike="noStrike">
                <a:solidFill>
                  <a:srgbClr val="000000"/>
                </a:solidFill>
                <a:latin typeface="Calibri Light"/>
              </a:rPr>
              <a:t>Delovanje pirometra</a:t>
            </a:r>
            <a:endParaRPr b="0" lang="en-US" sz="4400" spc="-1" strike="noStrike">
              <a:solidFill>
                <a:srgbClr val="000000"/>
              </a:solidFill>
              <a:latin typeface="Calibri"/>
            </a:endParaRPr>
          </a:p>
        </p:txBody>
      </p:sp>
      <p:sp>
        <p:nvSpPr>
          <p:cNvPr id="109"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sl-SI" sz="2800" spc="-1" strike="noStrike">
                <a:solidFill>
                  <a:srgbClr val="000000"/>
                </a:solidFill>
                <a:latin typeface="Calibri"/>
              </a:rPr>
              <a:t>Emisivnost</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sl-SI" sz="2400" spc="-1" strike="noStrike">
                <a:solidFill>
                  <a:srgbClr val="000000"/>
                </a:solidFill>
                <a:latin typeface="Calibri"/>
              </a:rPr>
              <a:t>določa, kako učinkovito material oddaja toploto v obliki </a:t>
            </a:r>
            <a:r>
              <a:rPr b="0" lang="sl-SI" sz="2400" spc="-1" strike="noStrike">
                <a:solidFill>
                  <a:srgbClr val="000000"/>
                </a:solidFill>
                <a:latin typeface="Calibri"/>
              </a:rPr>
              <a:t>elektromagnetnega sevanja,</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sl-SI" sz="2400" spc="-1" strike="noStrike">
                <a:solidFill>
                  <a:srgbClr val="000000"/>
                </a:solidFill>
                <a:latin typeface="Calibri"/>
              </a:rPr>
              <a:t>razmerje med energijo, ki jo oddaja določeni material pri </a:t>
            </a:r>
            <a:r>
              <a:rPr b="0" lang="sl-SI" sz="2400" spc="-1" strike="noStrike">
                <a:solidFill>
                  <a:srgbClr val="000000"/>
                </a:solidFill>
                <a:latin typeface="Calibri"/>
              </a:rPr>
              <a:t>določeni temp in energijo, ki jo pri isti temp oddaja črno </a:t>
            </a:r>
            <a:r>
              <a:rPr b="0" lang="sl-SI" sz="2400" spc="-1" strike="noStrike">
                <a:solidFill>
                  <a:srgbClr val="000000"/>
                </a:solidFill>
                <a:latin typeface="Calibri"/>
              </a:rPr>
              <a:t>delo.</a:t>
            </a:r>
            <a:endParaRPr b="0" lang="en-US" sz="2400" spc="-1" strike="noStrike">
              <a:solidFill>
                <a:srgbClr val="000000"/>
              </a:solidFill>
              <a:latin typeface="Calibri"/>
            </a:endParaRPr>
          </a:p>
        </p:txBody>
      </p:sp>
      <p:pic>
        <p:nvPicPr>
          <p:cNvPr id="110" name="Picture 1" descr=""/>
          <p:cNvPicPr/>
          <p:nvPr/>
        </p:nvPicPr>
        <p:blipFill>
          <a:blip r:embed="rId1"/>
          <a:stretch/>
        </p:blipFill>
        <p:spPr>
          <a:xfrm>
            <a:off x="3905280" y="4406760"/>
            <a:ext cx="4457880" cy="19047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buNone/>
            </a:pPr>
            <a:r>
              <a:rPr b="0" lang="sl-SI" sz="4400" spc="-1" strike="noStrike">
                <a:solidFill>
                  <a:srgbClr val="000000"/>
                </a:solidFill>
                <a:latin typeface="Calibri Light"/>
              </a:rPr>
              <a:t>Naprave</a:t>
            </a:r>
            <a:endParaRPr b="0" lang="en-US" sz="4400" spc="-1" strike="noStrike">
              <a:solidFill>
                <a:srgbClr val="000000"/>
              </a:solidFill>
              <a:latin typeface="Calibri"/>
            </a:endParaRPr>
          </a:p>
        </p:txBody>
      </p:sp>
      <p:sp>
        <p:nvSpPr>
          <p:cNvPr id="112"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sl-SI" sz="2800" spc="-1" strike="noStrike">
                <a:solidFill>
                  <a:srgbClr val="000000"/>
                </a:solidFill>
                <a:latin typeface="Calibri"/>
              </a:rPr>
              <a:t>Minolta Land Cyclops 300 AF</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sl-SI" sz="2800" spc="-1" strike="noStrike">
                <a:solidFill>
                  <a:srgbClr val="000000"/>
                </a:solidFill>
                <a:latin typeface="Calibri"/>
              </a:rPr>
              <a:t>Fluke 4180</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sl-SI" sz="2800" spc="-1" strike="noStrike">
                <a:solidFill>
                  <a:srgbClr val="000000"/>
                </a:solidFill>
                <a:latin typeface="Calibri"/>
              </a:rPr>
              <a:t>Asinhrona RS-232 komunikacija</a:t>
            </a:r>
            <a:endParaRPr b="0" lang="en-US" sz="2800" spc="-1" strike="noStrike">
              <a:solidFill>
                <a:srgbClr val="000000"/>
              </a:solidFill>
              <a:latin typeface="Calibri"/>
            </a:endParaRPr>
          </a:p>
        </p:txBody>
      </p:sp>
      <p:pic>
        <p:nvPicPr>
          <p:cNvPr id="113" name="Picture 3" descr="A close up of a camera&#10;&#10;Description automatically generated"/>
          <p:cNvPicPr/>
          <p:nvPr/>
        </p:nvPicPr>
        <p:blipFill>
          <a:blip r:embed="rId1"/>
          <a:stretch/>
        </p:blipFill>
        <p:spPr>
          <a:xfrm>
            <a:off x="5228280" y="3980520"/>
            <a:ext cx="3286800" cy="2196360"/>
          </a:xfrm>
          <a:prstGeom prst="rect">
            <a:avLst/>
          </a:prstGeom>
          <a:ln w="0">
            <a:noFill/>
          </a:ln>
        </p:spPr>
      </p:pic>
      <p:pic>
        <p:nvPicPr>
          <p:cNvPr id="114" name="Picture 5" descr="A close-up of a machine&#10;&#10;Description automatically generated"/>
          <p:cNvPicPr/>
          <p:nvPr/>
        </p:nvPicPr>
        <p:blipFill>
          <a:blip r:embed="rId2"/>
          <a:stretch/>
        </p:blipFill>
        <p:spPr>
          <a:xfrm>
            <a:off x="761040" y="3830760"/>
            <a:ext cx="3524400" cy="24955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buNone/>
            </a:pPr>
            <a:r>
              <a:rPr b="0" lang="sl-SI" sz="4400" spc="-1" strike="noStrike">
                <a:solidFill>
                  <a:srgbClr val="000000"/>
                </a:solidFill>
                <a:latin typeface="Calibri Light"/>
              </a:rPr>
              <a:t>Komunikacija</a:t>
            </a:r>
            <a:endParaRPr b="0" lang="en-US" sz="4400" spc="-1" strike="noStrike">
              <a:solidFill>
                <a:srgbClr val="000000"/>
              </a:solidFill>
              <a:latin typeface="Calibri"/>
            </a:endParaRPr>
          </a:p>
        </p:txBody>
      </p:sp>
      <p:sp>
        <p:nvSpPr>
          <p:cNvPr id="116"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sl-SI" sz="2800" spc="-1" strike="noStrike">
                <a:solidFill>
                  <a:srgbClr val="000000"/>
                </a:solidFill>
                <a:latin typeface="Calibri"/>
              </a:rPr>
              <a:t>Izdelava v Python okolju,</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sl-SI" sz="2800" spc="-1" strike="noStrike">
                <a:solidFill>
                  <a:srgbClr val="000000"/>
                </a:solidFill>
                <a:latin typeface="Calibri"/>
              </a:rPr>
              <a:t>Parametre pridobili od proizvajalca</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sl-SI" sz="2800" spc="-1" strike="noStrike">
                <a:solidFill>
                  <a:srgbClr val="000000"/>
                </a:solidFill>
                <a:latin typeface="Calibri"/>
              </a:rPr>
              <a:t>Uporaba Serial knjižnice,</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sl-SI" sz="2400" spc="-1" strike="noStrike">
                <a:solidFill>
                  <a:srgbClr val="000000"/>
                </a:solidFill>
                <a:latin typeface="Calibri"/>
              </a:rPr>
              <a:t>Omogoča enostavno nastavitev parametrov </a:t>
            </a:r>
            <a:r>
              <a:rPr b="0" lang="sl-SI" sz="2400" spc="-1" strike="noStrike">
                <a:solidFill>
                  <a:srgbClr val="000000"/>
                </a:solidFill>
                <a:latin typeface="Calibri"/>
              </a:rPr>
              <a:t>komunikacije,</a:t>
            </a:r>
            <a:endParaRPr b="0" lang="en-US" sz="2400" spc="-1" strike="noStrike">
              <a:solidFill>
                <a:srgbClr val="000000"/>
              </a:solidFill>
              <a:latin typeface="Calibri"/>
            </a:endParaRPr>
          </a:p>
          <a:p>
            <a:pPr marL="457200">
              <a:lnSpc>
                <a:spcPct val="90000"/>
              </a:lnSpc>
              <a:spcBef>
                <a:spcPts val="499"/>
              </a:spcBef>
              <a:buNone/>
              <a:tabLst>
                <a:tab algn="l" pos="0"/>
              </a:tabLst>
            </a:pPr>
            <a:endParaRPr b="0" lang="en-US" sz="2400" spc="-1" strike="noStrike">
              <a:solidFill>
                <a:srgbClr val="000000"/>
              </a:solidFill>
              <a:latin typeface="Calibri"/>
            </a:endParaRPr>
          </a:p>
          <a:p>
            <a:pPr>
              <a:lnSpc>
                <a:spcPct val="90000"/>
              </a:lnSpc>
              <a:spcBef>
                <a:spcPts val="1417"/>
              </a:spcBef>
              <a:buNone/>
              <a:tabLst>
                <a:tab algn="l" pos="0"/>
              </a:tabLst>
            </a:pPr>
            <a:endParaRPr b="0" lang="en-US" sz="24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graphicFrame>
        <p:nvGraphicFramePr>
          <p:cNvPr id="117" name="Table 7"/>
          <p:cNvGraphicFramePr/>
          <p:nvPr/>
        </p:nvGraphicFramePr>
        <p:xfrm>
          <a:off x="773640" y="4248000"/>
          <a:ext cx="5077440" cy="2237040"/>
        </p:xfrm>
        <a:graphic>
          <a:graphicData uri="http://schemas.openxmlformats.org/drawingml/2006/table">
            <a:tbl>
              <a:tblPr/>
              <a:tblGrid>
                <a:gridCol w="1692360"/>
                <a:gridCol w="1692360"/>
                <a:gridCol w="1692720"/>
              </a:tblGrid>
              <a:tr h="340560">
                <a:tc>
                  <a:txBody>
                    <a:bodyPr anchor="t">
                      <a:noAutofit/>
                    </a:bodyPr>
                    <a:p>
                      <a:pPr algn="ctr">
                        <a:lnSpc>
                          <a:spcPct val="100000"/>
                        </a:lnSpc>
                        <a:buNone/>
                      </a:pPr>
                      <a:r>
                        <a:rPr b="1" lang="sl-SI" sz="1800" spc="-1" strike="noStrike">
                          <a:solidFill>
                            <a:srgbClr val="ffffff"/>
                          </a:solidFill>
                          <a:latin typeface="Calibri"/>
                        </a:rPr>
                        <a:t>Parametri</a:t>
                      </a:r>
                      <a:endParaRPr b="0" lang="sl-SI"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chor="t">
                      <a:noAutofit/>
                    </a:bodyPr>
                    <a:p>
                      <a:pPr algn="ctr">
                        <a:lnSpc>
                          <a:spcPct val="100000"/>
                        </a:lnSpc>
                        <a:buNone/>
                      </a:pPr>
                      <a:r>
                        <a:rPr b="1" lang="sl-SI" sz="1800" spc="-1" strike="noStrike">
                          <a:solidFill>
                            <a:srgbClr val="ffffff"/>
                          </a:solidFill>
                          <a:latin typeface="Calibri"/>
                        </a:rPr>
                        <a:t>Minolta</a:t>
                      </a:r>
                      <a:endParaRPr b="0" lang="sl-SI"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nchor="t">
                      <a:noAutofit/>
                    </a:bodyPr>
                    <a:p>
                      <a:pPr algn="ctr">
                        <a:lnSpc>
                          <a:spcPct val="100000"/>
                        </a:lnSpc>
                        <a:buNone/>
                      </a:pPr>
                      <a:r>
                        <a:rPr b="1" lang="sl-SI" sz="1800" spc="-1" strike="noStrike">
                          <a:solidFill>
                            <a:srgbClr val="ffffff"/>
                          </a:solidFill>
                          <a:latin typeface="Calibri"/>
                        </a:rPr>
                        <a:t>Fluke</a:t>
                      </a:r>
                      <a:endParaRPr b="0" lang="sl-SI"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40560">
                <a:tc>
                  <a:txBody>
                    <a:bodyPr anchor="t">
                      <a:noAutofit/>
                    </a:bodyPr>
                    <a:p>
                      <a:pPr>
                        <a:lnSpc>
                          <a:spcPct val="100000"/>
                        </a:lnSpc>
                        <a:buNone/>
                      </a:pPr>
                      <a:r>
                        <a:rPr b="0" lang="sl-SI" sz="1800" spc="-1" strike="noStrike">
                          <a:solidFill>
                            <a:srgbClr val="000000"/>
                          </a:solidFill>
                          <a:latin typeface="Calibri"/>
                        </a:rPr>
                        <a:t>Baudrate</a:t>
                      </a:r>
                      <a:endParaRPr b="0" lang="sl-SI"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chor="t">
                      <a:noAutofit/>
                    </a:bodyPr>
                    <a:p>
                      <a:pPr algn="ctr">
                        <a:lnSpc>
                          <a:spcPct val="100000"/>
                        </a:lnSpc>
                        <a:buNone/>
                      </a:pPr>
                      <a:r>
                        <a:rPr b="0" lang="sl-SI" sz="1800" spc="-1" strike="noStrike">
                          <a:solidFill>
                            <a:srgbClr val="000000"/>
                          </a:solidFill>
                          <a:latin typeface="Calibri"/>
                        </a:rPr>
                        <a:t>4800</a:t>
                      </a:r>
                      <a:endParaRPr b="0" lang="sl-SI"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chor="t">
                      <a:noAutofit/>
                    </a:bodyPr>
                    <a:p>
                      <a:pPr algn="ctr">
                        <a:lnSpc>
                          <a:spcPct val="100000"/>
                        </a:lnSpc>
                        <a:buNone/>
                      </a:pPr>
                      <a:r>
                        <a:rPr b="0" lang="sl-SI" sz="1800" spc="-1" strike="noStrike">
                          <a:solidFill>
                            <a:srgbClr val="000000"/>
                          </a:solidFill>
                          <a:latin typeface="Calibri"/>
                        </a:rPr>
                        <a:t>9600</a:t>
                      </a:r>
                      <a:endParaRPr b="0" lang="sl-SI"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40560">
                <a:tc>
                  <a:txBody>
                    <a:bodyPr anchor="t">
                      <a:noAutofit/>
                    </a:bodyPr>
                    <a:p>
                      <a:pPr>
                        <a:lnSpc>
                          <a:spcPct val="100000"/>
                        </a:lnSpc>
                        <a:buNone/>
                      </a:pPr>
                      <a:r>
                        <a:rPr b="0" lang="sl-SI" sz="1800" spc="-1" strike="noStrike">
                          <a:solidFill>
                            <a:srgbClr val="000000"/>
                          </a:solidFill>
                          <a:latin typeface="Calibri"/>
                        </a:rPr>
                        <a:t>Pariteta</a:t>
                      </a:r>
                      <a:endParaRPr b="0" lang="sl-SI"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chor="t">
                      <a:noAutofit/>
                    </a:bodyPr>
                    <a:p>
                      <a:pPr algn="ctr">
                        <a:lnSpc>
                          <a:spcPct val="100000"/>
                        </a:lnSpc>
                        <a:buNone/>
                      </a:pPr>
                      <a:r>
                        <a:rPr b="0" lang="sl-SI" sz="1800" spc="-1" strike="noStrike">
                          <a:solidFill>
                            <a:srgbClr val="000000"/>
                          </a:solidFill>
                          <a:latin typeface="Calibri"/>
                        </a:rPr>
                        <a:t>Soda</a:t>
                      </a:r>
                      <a:endParaRPr b="0" lang="sl-SI"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chor="t">
                      <a:noAutofit/>
                    </a:bodyPr>
                    <a:p>
                      <a:pPr algn="ctr">
                        <a:lnSpc>
                          <a:spcPct val="100000"/>
                        </a:lnSpc>
                        <a:buNone/>
                      </a:pPr>
                      <a:r>
                        <a:rPr b="0" lang="sl-SI" sz="1800" spc="-1" strike="noStrike">
                          <a:solidFill>
                            <a:srgbClr val="000000"/>
                          </a:solidFill>
                          <a:latin typeface="Calibri"/>
                        </a:rPr>
                        <a:t>Ni paritete</a:t>
                      </a:r>
                      <a:endParaRPr b="0" lang="sl-SI"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533160">
                <a:tc>
                  <a:txBody>
                    <a:bodyPr anchor="t">
                      <a:noAutofit/>
                    </a:bodyPr>
                    <a:p>
                      <a:pPr>
                        <a:lnSpc>
                          <a:spcPct val="100000"/>
                        </a:lnSpc>
                        <a:buNone/>
                      </a:pPr>
                      <a:r>
                        <a:rPr b="0" lang="sl-SI" sz="1800" spc="-1" strike="noStrike">
                          <a:solidFill>
                            <a:srgbClr val="000000"/>
                          </a:solidFill>
                          <a:latin typeface="Calibri"/>
                        </a:rPr>
                        <a:t>Podatkovni biti</a:t>
                      </a:r>
                      <a:endParaRPr b="0" lang="sl-SI"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chor="t">
                      <a:noAutofit/>
                    </a:bodyPr>
                    <a:p>
                      <a:pPr algn="ctr">
                        <a:lnSpc>
                          <a:spcPct val="100000"/>
                        </a:lnSpc>
                        <a:buNone/>
                      </a:pPr>
                      <a:r>
                        <a:rPr b="0" lang="sl-SI" sz="1800" spc="-1" strike="noStrike">
                          <a:solidFill>
                            <a:srgbClr val="000000"/>
                          </a:solidFill>
                          <a:latin typeface="Calibri"/>
                        </a:rPr>
                        <a:t>7</a:t>
                      </a:r>
                      <a:endParaRPr b="0" lang="sl-SI"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chor="t">
                      <a:noAutofit/>
                    </a:bodyPr>
                    <a:p>
                      <a:pPr algn="ctr">
                        <a:lnSpc>
                          <a:spcPct val="100000"/>
                        </a:lnSpc>
                        <a:buNone/>
                      </a:pPr>
                      <a:r>
                        <a:rPr b="0" lang="sl-SI" sz="1800" spc="-1" strike="noStrike">
                          <a:solidFill>
                            <a:srgbClr val="000000"/>
                          </a:solidFill>
                          <a:latin typeface="Calibri"/>
                        </a:rPr>
                        <a:t>8</a:t>
                      </a:r>
                      <a:endParaRPr b="0" lang="sl-SI"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40560">
                <a:tc>
                  <a:txBody>
                    <a:bodyPr anchor="t">
                      <a:noAutofit/>
                    </a:bodyPr>
                    <a:p>
                      <a:pPr>
                        <a:lnSpc>
                          <a:spcPct val="100000"/>
                        </a:lnSpc>
                        <a:buNone/>
                      </a:pPr>
                      <a:r>
                        <a:rPr b="0" lang="sl-SI" sz="1800" spc="-1" strike="noStrike">
                          <a:solidFill>
                            <a:srgbClr val="000000"/>
                          </a:solidFill>
                          <a:latin typeface="Calibri"/>
                        </a:rPr>
                        <a:t>Stop biti</a:t>
                      </a:r>
                      <a:endParaRPr b="0" lang="sl-SI"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chor="t">
                      <a:noAutofit/>
                    </a:bodyPr>
                    <a:p>
                      <a:pPr algn="ctr">
                        <a:lnSpc>
                          <a:spcPct val="100000"/>
                        </a:lnSpc>
                        <a:buNone/>
                      </a:pPr>
                      <a:r>
                        <a:rPr b="0" lang="sl-SI" sz="1800" spc="-1" strike="noStrike">
                          <a:solidFill>
                            <a:srgbClr val="000000"/>
                          </a:solidFill>
                          <a:latin typeface="Calibri"/>
                        </a:rPr>
                        <a:t>2</a:t>
                      </a:r>
                      <a:endParaRPr b="0" lang="sl-SI"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nchor="t">
                      <a:noAutofit/>
                    </a:bodyPr>
                    <a:p>
                      <a:pPr algn="ctr">
                        <a:lnSpc>
                          <a:spcPct val="100000"/>
                        </a:lnSpc>
                        <a:buNone/>
                      </a:pPr>
                      <a:r>
                        <a:rPr b="0" lang="sl-SI" sz="1800" spc="-1" strike="noStrike">
                          <a:solidFill>
                            <a:srgbClr val="000000"/>
                          </a:solidFill>
                          <a:latin typeface="Calibri"/>
                        </a:rPr>
                        <a:t>1</a:t>
                      </a:r>
                      <a:endParaRPr b="0" lang="sl-SI"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41640">
                <a:tc>
                  <a:txBody>
                    <a:bodyPr anchor="t">
                      <a:noAutofit/>
                    </a:bodyPr>
                    <a:p>
                      <a:pPr>
                        <a:lnSpc>
                          <a:spcPct val="100000"/>
                        </a:lnSpc>
                        <a:buNone/>
                      </a:pPr>
                      <a:r>
                        <a:rPr b="0" lang="sl-SI" sz="1800" spc="-1" strike="noStrike">
                          <a:solidFill>
                            <a:srgbClr val="000000"/>
                          </a:solidFill>
                          <a:latin typeface="Calibri"/>
                        </a:rPr>
                        <a:t>Start biti</a:t>
                      </a:r>
                      <a:endParaRPr b="0" lang="sl-SI"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chor="t">
                      <a:noAutofit/>
                    </a:bodyPr>
                    <a:p>
                      <a:pPr algn="ctr">
                        <a:lnSpc>
                          <a:spcPct val="100000"/>
                        </a:lnSpc>
                        <a:buNone/>
                      </a:pPr>
                      <a:r>
                        <a:rPr b="0" lang="sl-SI" sz="1800" spc="-1" strike="noStrike">
                          <a:solidFill>
                            <a:srgbClr val="000000"/>
                          </a:solidFill>
                          <a:latin typeface="Calibri"/>
                        </a:rPr>
                        <a:t>1</a:t>
                      </a:r>
                      <a:endParaRPr b="0" lang="sl-SI"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nchor="t">
                      <a:noAutofit/>
                    </a:bodyPr>
                    <a:p>
                      <a:pPr algn="ctr">
                        <a:lnSpc>
                          <a:spcPct val="100000"/>
                        </a:lnSpc>
                        <a:buNone/>
                      </a:pPr>
                      <a:r>
                        <a:rPr b="0" lang="sl-SI" sz="1800" spc="-1" strike="noStrike">
                          <a:solidFill>
                            <a:srgbClr val="000000"/>
                          </a:solidFill>
                          <a:latin typeface="Calibri"/>
                        </a:rPr>
                        <a:t>1</a:t>
                      </a:r>
                      <a:endParaRPr b="0" lang="sl-SI"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buNone/>
            </a:pPr>
            <a:r>
              <a:rPr b="0" lang="sl-SI" sz="4400" spc="-1" strike="noStrike">
                <a:solidFill>
                  <a:srgbClr val="000000"/>
                </a:solidFill>
                <a:latin typeface="Calibri Light"/>
              </a:rPr>
              <a:t>Program</a:t>
            </a:r>
            <a:endParaRPr b="0" lang="en-US" sz="4400" spc="-1" strike="noStrike">
              <a:solidFill>
                <a:srgbClr val="000000"/>
              </a:solidFill>
              <a:latin typeface="Calibri"/>
            </a:endParaRPr>
          </a:p>
        </p:txBody>
      </p:sp>
      <p:sp>
        <p:nvSpPr>
          <p:cNvPr id="119"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sl-SI" sz="2800" spc="-1" strike="noStrike">
                <a:solidFill>
                  <a:srgbClr val="000000"/>
                </a:solidFill>
                <a:latin typeface="Calibri"/>
              </a:rPr>
              <a:t>Uporaba različnih knjižnic,</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sl-SI" sz="2800" spc="-1" strike="noStrike">
                <a:solidFill>
                  <a:srgbClr val="000000"/>
                </a:solidFill>
                <a:latin typeface="Calibri"/>
              </a:rPr>
              <a:t>Implementacija vseh možnih funkcij naprav preko </a:t>
            </a:r>
            <a:r>
              <a:rPr b="0" lang="sl-SI" sz="2800" spc="-1" strike="noStrike">
                <a:solidFill>
                  <a:srgbClr val="000000"/>
                </a:solidFill>
                <a:latin typeface="Calibri"/>
              </a:rPr>
              <a:t>serijske komunikacije,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sl-SI" sz="2800" spc="-1" strike="noStrike">
                <a:solidFill>
                  <a:srgbClr val="000000"/>
                </a:solidFill>
                <a:latin typeface="Calibri"/>
              </a:rPr>
              <a:t>Primer pošiljanje in prejemanje ukaza:</a:t>
            </a:r>
            <a:endParaRPr b="0" lang="en-US" sz="2800" spc="-1" strike="noStrike">
              <a:solidFill>
                <a:srgbClr val="000000"/>
              </a:solidFill>
              <a:latin typeface="Calibri"/>
            </a:endParaRPr>
          </a:p>
        </p:txBody>
      </p:sp>
      <p:pic>
        <p:nvPicPr>
          <p:cNvPr id="120" name="Picture 4" descr="A computer screen with white and blue text&#10;&#10;Description automatically generated"/>
          <p:cNvPicPr/>
          <p:nvPr/>
        </p:nvPicPr>
        <p:blipFill>
          <a:blip r:embed="rId1"/>
          <a:stretch/>
        </p:blipFill>
        <p:spPr>
          <a:xfrm>
            <a:off x="2395800" y="3906720"/>
            <a:ext cx="4351680" cy="24048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buNone/>
            </a:pPr>
            <a:r>
              <a:rPr b="0" lang="sl-SI" sz="4400" spc="-1" strike="noStrike">
                <a:solidFill>
                  <a:srgbClr val="000000"/>
                </a:solidFill>
                <a:latin typeface="Calibri Light"/>
              </a:rPr>
              <a:t>Upor</a:t>
            </a:r>
            <a:r>
              <a:rPr b="0" lang="sl-SI" sz="4400" spc="-1" strike="noStrike">
                <a:solidFill>
                  <a:srgbClr val="000000"/>
                </a:solidFill>
                <a:latin typeface="Calibri Light"/>
              </a:rPr>
              <a:t>abniš</a:t>
            </a:r>
            <a:r>
              <a:rPr b="0" lang="sl-SI" sz="4400" spc="-1" strike="noStrike">
                <a:solidFill>
                  <a:srgbClr val="000000"/>
                </a:solidFill>
                <a:latin typeface="Calibri Light"/>
              </a:rPr>
              <a:t>ki </a:t>
            </a:r>
            <a:r>
              <a:rPr b="0" lang="sl-SI" sz="4400" spc="-1" strike="noStrike">
                <a:solidFill>
                  <a:srgbClr val="000000"/>
                </a:solidFill>
                <a:latin typeface="Calibri Light"/>
              </a:rPr>
              <a:t>vme</a:t>
            </a:r>
            <a:r>
              <a:rPr b="0" lang="sl-SI" sz="4400" spc="-1" strike="noStrike">
                <a:solidFill>
                  <a:srgbClr val="000000"/>
                </a:solidFill>
                <a:latin typeface="Calibri Light"/>
              </a:rPr>
              <a:t>snik</a:t>
            </a:r>
            <a:endParaRPr b="0" lang="en-US" sz="4400" spc="-1" strike="noStrike">
              <a:solidFill>
                <a:srgbClr val="000000"/>
              </a:solidFill>
              <a:latin typeface="Calibri"/>
            </a:endParaRPr>
          </a:p>
        </p:txBody>
      </p:sp>
      <p:pic>
        <p:nvPicPr>
          <p:cNvPr id="122" name="Content Placeholder 4" descr="A screen shot of a graph&#10;&#10;Description automatically generated"/>
          <p:cNvPicPr/>
          <p:nvPr/>
        </p:nvPicPr>
        <p:blipFill>
          <a:blip r:embed="rId1"/>
          <a:stretch/>
        </p:blipFill>
        <p:spPr>
          <a:xfrm>
            <a:off x="1001160" y="1585800"/>
            <a:ext cx="7141680" cy="49068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0a01457-a71a-4b15-a0ba-a431c6b2f5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ED9C8113579394DB4AE932D83BC73D2" ma:contentTypeVersion="3" ma:contentTypeDescription="Create a new document." ma:contentTypeScope="" ma:versionID="a3ddde30f80a8a05e6aa502646d9bd01">
  <xsd:schema xmlns:xsd="http://www.w3.org/2001/XMLSchema" xmlns:xs="http://www.w3.org/2001/XMLSchema" xmlns:p="http://schemas.microsoft.com/office/2006/metadata/properties" xmlns:ns3="e0a01457-a71a-4b15-a0ba-a431c6b2f5e2" targetNamespace="http://schemas.microsoft.com/office/2006/metadata/properties" ma:root="true" ma:fieldsID="f1ae23801616b5ee563089a1a5981b5d" ns3:_="">
    <xsd:import namespace="e0a01457-a71a-4b15-a0ba-a431c6b2f5e2"/>
    <xsd:element name="properties">
      <xsd:complexType>
        <xsd:sequence>
          <xsd:element name="documentManagement">
            <xsd:complexType>
              <xsd:all>
                <xsd:element ref="ns3:MediaServiceMetadata" minOccurs="0"/>
                <xsd:element ref="ns3:MediaServiceFastMetadata"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a01457-a71a-4b15-a0ba-a431c6b2f5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03F023-A1CC-4F2B-B5F3-4370731D630B}">
  <ds:schemaRefs>
    <ds:schemaRef ds:uri="e0a01457-a71a-4b15-a0ba-a431c6b2f5e2"/>
    <ds:schemaRef ds:uri="http://schemas.openxmlformats.org/package/2006/metadata/core-properties"/>
    <ds:schemaRef ds:uri="http://schemas.microsoft.com/office/2006/metadata/properties"/>
    <ds:schemaRef ds:uri="http://purl.org/dc/elements/1.1/"/>
    <ds:schemaRef ds:uri="http://schemas.microsoft.com/office/2006/documentManagement/typ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10884CA-B203-4994-BA99-1136B7A946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a01457-a71a-4b15-a0ba-a431c6b2f5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3F5009-6734-41C0-BC5F-F6BF9914EA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6492</TotalTime>
  <Application>LibreOffice/7.3.7.2$Linux_X86_64 LibreOffice_project/30$Build-2</Application>
  <AppVersion>15.0000</AppVersion>
  <Words>157</Words>
  <Paragraphs>42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2023-01-02T16:28:34Z</dcterms:created>
  <dc:creator>User</dc:creator>
  <dc:description/>
  <dc:language>sl-SI</dc:language>
  <cp:lastModifiedBy/>
  <dcterms:modified xsi:type="dcterms:W3CDTF">2024-05-24T12:41:57Z</dcterms:modified>
  <cp:revision>68</cp:revision>
  <dc:subject/>
  <dc:title>Varnost industrijske sodelujoče robotske celice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0x0101001ED9C8113579394DB4AE932D83BC73D2</vt:lpwstr>
  </property>
  <property fmtid="{D5CDD505-2E9C-101B-9397-08002B2CF9AE}" pid="3" name="Notes">
    <vt:i4>3</vt:i4>
  </property>
  <property fmtid="{D5CDD505-2E9C-101B-9397-08002B2CF9AE}" pid="4" name="PresentationFormat">
    <vt:lpwstr>On-screen Show (4:3)</vt:lpwstr>
  </property>
  <property fmtid="{D5CDD505-2E9C-101B-9397-08002B2CF9AE}" pid="5" name="Slides">
    <vt:i4>5</vt:i4>
  </property>
</Properties>
</file>