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6700"/>
    <a:srgbClr val="969696"/>
    <a:srgbClr val="5B9BD5"/>
    <a:srgbClr val="65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5" autoAdjust="0"/>
    <p:restoredTop sz="75424" autoAdjust="0"/>
  </p:normalViewPr>
  <p:slideViewPr>
    <p:cSldViewPr snapToGrid="0" snapToObjects="1">
      <p:cViewPr varScale="1">
        <p:scale>
          <a:sx n="83" d="100"/>
          <a:sy n="83" d="100"/>
        </p:scale>
        <p:origin x="27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FFFC6-4B38-488D-888B-D11767C8A20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4A926-F9B4-4F4F-84C1-87FEC4DF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4A926-F9B4-4F4F-84C1-87FEC4DFF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Delovanje </a:t>
            </a:r>
            <a:r>
              <a:rPr lang="sl-SI" dirty="0" err="1"/>
              <a:t>pirometra</a:t>
            </a:r>
            <a:r>
              <a:rPr lang="sl-SI" dirty="0"/>
              <a:t> je torej sestavljeno iz zbiranja infrardečega sevanja s pomočjo leč, filtriranja nezaželenih valovnih dolžin, regulacije sevanja skozi zaslonke, zaznavanja sevanja s strani detektorja ter končne pretvorbe v električni signal, ki se nato prikaže kot izmerjena temperatura na prikazovalniku. Uporabnik lahko prilagodi </a:t>
            </a:r>
            <a:r>
              <a:rPr lang="sl-SI" dirty="0" err="1"/>
              <a:t>emisivnost</a:t>
            </a:r>
            <a:r>
              <a:rPr lang="sl-SI" dirty="0"/>
              <a:t> glede na material merjene površine za natančno merjenje.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4A926-F9B4-4F4F-84C1-87FEC4DFF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4A926-F9B4-4F4F-84C1-87FEC4DFF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 userDrawn="1"/>
        </p:nvSpPr>
        <p:spPr bwMode="auto">
          <a:xfrm>
            <a:off x="6457950" y="150303"/>
            <a:ext cx="2413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sl-SI" altLang="sl-SI" sz="1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Univerza </a:t>
            </a:r>
            <a:r>
              <a:rPr lang="sl-SI" altLang="sl-SI" sz="1200" i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v Ljubljani</a:t>
            </a:r>
            <a:br>
              <a:rPr lang="sl-SI" altLang="sl-SI" sz="1200" i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</a:br>
            <a:r>
              <a:rPr lang="sl-SI" altLang="sl-SI" sz="1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Fakulteta</a:t>
            </a:r>
            <a:r>
              <a:rPr lang="sl-SI" altLang="sl-SI" sz="1200" i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</a:t>
            </a:r>
            <a:r>
              <a:rPr lang="sl-SI" altLang="sl-SI" sz="1200" i="1" dirty="0">
                <a:solidFill>
                  <a:srgbClr val="FF6700"/>
                </a:solidFill>
                <a:latin typeface="Times New Roman" pitchFamily="18" charset="0"/>
              </a:rPr>
              <a:t>za elektrotehniko</a:t>
            </a:r>
          </a:p>
        </p:txBody>
      </p:sp>
      <p:grpSp>
        <p:nvGrpSpPr>
          <p:cNvPr id="10" name="Skupina 9"/>
          <p:cNvGrpSpPr/>
          <p:nvPr userDrawn="1"/>
        </p:nvGrpSpPr>
        <p:grpSpPr>
          <a:xfrm>
            <a:off x="8815589" y="31309"/>
            <a:ext cx="271453" cy="536596"/>
            <a:chOff x="8871539" y="31309"/>
            <a:chExt cx="215503" cy="536596"/>
          </a:xfrm>
        </p:grpSpPr>
        <p:sp>
          <p:nvSpPr>
            <p:cNvPr id="8" name="Rectangle 26"/>
            <p:cNvSpPr>
              <a:spLocks noChangeArrowheads="1"/>
            </p:cNvSpPr>
            <p:nvPr userDrawn="1"/>
          </p:nvSpPr>
          <p:spPr bwMode="auto">
            <a:xfrm>
              <a:off x="8871539" y="309143"/>
              <a:ext cx="215503" cy="258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eaLnBrk="1" hangingPunct="1"/>
              <a:endParaRPr lang="sl-SI" altLang="sl-SI"/>
            </a:p>
          </p:txBody>
        </p:sp>
        <p:sp>
          <p:nvSpPr>
            <p:cNvPr id="9" name="Freeform 27"/>
            <p:cNvSpPr>
              <a:spLocks noEditPoints="1"/>
            </p:cNvSpPr>
            <p:nvPr userDrawn="1"/>
          </p:nvSpPr>
          <p:spPr bwMode="auto">
            <a:xfrm>
              <a:off x="8871539" y="31309"/>
              <a:ext cx="211931" cy="241300"/>
            </a:xfrm>
            <a:custGeom>
              <a:avLst/>
              <a:gdLst>
                <a:gd name="T0" fmla="*/ 138966 w 3652"/>
                <a:gd name="T1" fmla="*/ 128558 h 3692"/>
                <a:gd name="T2" fmla="*/ 133473 w 3652"/>
                <a:gd name="T3" fmla="*/ 128689 h 3692"/>
                <a:gd name="T4" fmla="*/ 144073 w 3652"/>
                <a:gd name="T5" fmla="*/ 48691 h 3692"/>
                <a:gd name="T6" fmla="*/ 136722 w 3652"/>
                <a:gd name="T7" fmla="*/ 51240 h 3692"/>
                <a:gd name="T8" fmla="*/ 266249 w 3652"/>
                <a:gd name="T9" fmla="*/ 91566 h 3692"/>
                <a:gd name="T10" fmla="*/ 258434 w 3652"/>
                <a:gd name="T11" fmla="*/ 74246 h 3692"/>
                <a:gd name="T12" fmla="*/ 260987 w 3652"/>
                <a:gd name="T13" fmla="*/ 57188 h 3692"/>
                <a:gd name="T14" fmla="*/ 22207 w 3652"/>
                <a:gd name="T15" fmla="*/ 76664 h 3692"/>
                <a:gd name="T16" fmla="*/ 23677 w 3652"/>
                <a:gd name="T17" fmla="*/ 75488 h 3692"/>
                <a:gd name="T18" fmla="*/ 18880 w 3652"/>
                <a:gd name="T19" fmla="*/ 58299 h 3692"/>
                <a:gd name="T20" fmla="*/ 241102 w 3652"/>
                <a:gd name="T21" fmla="*/ 116402 h 3692"/>
                <a:gd name="T22" fmla="*/ 219205 w 3652"/>
                <a:gd name="T23" fmla="*/ 114376 h 3692"/>
                <a:gd name="T24" fmla="*/ 220597 w 3652"/>
                <a:gd name="T25" fmla="*/ 110716 h 3692"/>
                <a:gd name="T26" fmla="*/ 227561 w 3652"/>
                <a:gd name="T27" fmla="*/ 99082 h 3692"/>
                <a:gd name="T28" fmla="*/ 198932 w 3652"/>
                <a:gd name="T29" fmla="*/ 113330 h 3692"/>
                <a:gd name="T30" fmla="*/ 198313 w 3652"/>
                <a:gd name="T31" fmla="*/ 111173 h 3692"/>
                <a:gd name="T32" fmla="*/ 209068 w 3652"/>
                <a:gd name="T33" fmla="*/ 106141 h 3692"/>
                <a:gd name="T34" fmla="*/ 77453 w 3652"/>
                <a:gd name="T35" fmla="*/ 106141 h 3692"/>
                <a:gd name="T36" fmla="*/ 56252 w 3652"/>
                <a:gd name="T37" fmla="*/ 106141 h 3692"/>
                <a:gd name="T38" fmla="*/ 47818 w 3652"/>
                <a:gd name="T39" fmla="*/ 125617 h 3692"/>
                <a:gd name="T40" fmla="*/ 63912 w 3652"/>
                <a:gd name="T41" fmla="*/ 114114 h 3692"/>
                <a:gd name="T42" fmla="*/ 65692 w 3652"/>
                <a:gd name="T43" fmla="*/ 111173 h 3692"/>
                <a:gd name="T44" fmla="*/ 83333 w 3652"/>
                <a:gd name="T45" fmla="*/ 113395 h 3692"/>
                <a:gd name="T46" fmla="*/ 22903 w 3652"/>
                <a:gd name="T47" fmla="*/ 186661 h 3692"/>
                <a:gd name="T48" fmla="*/ 21820 w 3652"/>
                <a:gd name="T49" fmla="*/ 170845 h 3692"/>
                <a:gd name="T50" fmla="*/ 39771 w 3652"/>
                <a:gd name="T51" fmla="*/ 170126 h 3692"/>
                <a:gd name="T52" fmla="*/ 59037 w 3652"/>
                <a:gd name="T53" fmla="*/ 171564 h 3692"/>
                <a:gd name="T54" fmla="*/ 83024 w 3652"/>
                <a:gd name="T55" fmla="*/ 170975 h 3692"/>
                <a:gd name="T56" fmla="*/ 262535 w 3652"/>
                <a:gd name="T57" fmla="*/ 173197 h 3692"/>
                <a:gd name="T58" fmla="*/ 264779 w 3652"/>
                <a:gd name="T59" fmla="*/ 171825 h 3692"/>
                <a:gd name="T60" fmla="*/ 240173 w 3652"/>
                <a:gd name="T61" fmla="*/ 169930 h 3692"/>
                <a:gd name="T62" fmla="*/ 216187 w 3652"/>
                <a:gd name="T63" fmla="*/ 170910 h 3692"/>
                <a:gd name="T64" fmla="*/ 195915 w 3652"/>
                <a:gd name="T65" fmla="*/ 170845 h 3692"/>
                <a:gd name="T66" fmla="*/ 115444 w 3652"/>
                <a:gd name="T67" fmla="*/ 172217 h 3692"/>
                <a:gd name="T68" fmla="*/ 118230 w 3652"/>
                <a:gd name="T69" fmla="*/ 173001 h 3692"/>
                <a:gd name="T70" fmla="*/ 135562 w 3652"/>
                <a:gd name="T71" fmla="*/ 169995 h 3692"/>
                <a:gd name="T72" fmla="*/ 149025 w 3652"/>
                <a:gd name="T73" fmla="*/ 186661 h 3692"/>
                <a:gd name="T74" fmla="*/ 170458 w 3652"/>
                <a:gd name="T75" fmla="*/ 170191 h 3692"/>
                <a:gd name="T76" fmla="*/ 111266 w 3652"/>
                <a:gd name="T77" fmla="*/ 204569 h 3692"/>
                <a:gd name="T78" fmla="*/ 118152 w 3652"/>
                <a:gd name="T79" fmla="*/ 206203 h 3692"/>
                <a:gd name="T80" fmla="*/ 166125 w 3652"/>
                <a:gd name="T81" fmla="*/ 204569 h 3692"/>
                <a:gd name="T82" fmla="*/ 173011 w 3652"/>
                <a:gd name="T83" fmla="*/ 206203 h 3692"/>
                <a:gd name="T84" fmla="*/ 139663 w 3652"/>
                <a:gd name="T85" fmla="*/ 201563 h 3692"/>
                <a:gd name="T86" fmla="*/ 149102 w 3652"/>
                <a:gd name="T87" fmla="*/ 203458 h 3692"/>
                <a:gd name="T88" fmla="*/ 158774 w 3652"/>
                <a:gd name="T89" fmla="*/ 96729 h 3692"/>
                <a:gd name="T90" fmla="*/ 273367 w 3652"/>
                <a:gd name="T91" fmla="*/ 116336 h 3692"/>
                <a:gd name="T92" fmla="*/ 106159 w 3652"/>
                <a:gd name="T93" fmla="*/ 130715 h 3692"/>
                <a:gd name="T94" fmla="*/ 84649 w 3652"/>
                <a:gd name="T95" fmla="*/ 234699 h 3692"/>
                <a:gd name="T96" fmla="*/ 257970 w 3652"/>
                <a:gd name="T97" fmla="*/ 201955 h 3692"/>
                <a:gd name="T98" fmla="*/ 87279 w 3652"/>
                <a:gd name="T99" fmla="*/ 214438 h 3692"/>
                <a:gd name="T100" fmla="*/ 241334 w 3652"/>
                <a:gd name="T101" fmla="*/ 158688 h 3692"/>
                <a:gd name="T102" fmla="*/ 110647 w 3652"/>
                <a:gd name="T103" fmla="*/ 146139 h 3692"/>
                <a:gd name="T104" fmla="*/ 22516 w 3652"/>
                <a:gd name="T105" fmla="*/ 94834 h 3692"/>
                <a:gd name="T106" fmla="*/ 15398 w 3652"/>
                <a:gd name="T107" fmla="*/ 146139 h 3692"/>
                <a:gd name="T108" fmla="*/ 138347 w 3652"/>
                <a:gd name="T109" fmla="*/ 97383 h 3692"/>
                <a:gd name="T110" fmla="*/ 142603 w 3652"/>
                <a:gd name="T111" fmla="*/ 88102 h 3692"/>
                <a:gd name="T112" fmla="*/ 267409 w 3652"/>
                <a:gd name="T113" fmla="*/ 116532 h 3692"/>
                <a:gd name="T114" fmla="*/ 132157 w 3652"/>
                <a:gd name="T115" fmla="*/ 69344 h 3692"/>
                <a:gd name="T116" fmla="*/ 148174 w 3652"/>
                <a:gd name="T117" fmla="*/ 114245 h 3692"/>
                <a:gd name="T118" fmla="*/ 148174 w 3652"/>
                <a:gd name="T119" fmla="*/ 142872 h 3692"/>
                <a:gd name="T120" fmla="*/ 279403 w 3652"/>
                <a:gd name="T121" fmla="*/ 193001 h 3692"/>
                <a:gd name="T122" fmla="*/ 145853 w 3652"/>
                <a:gd name="T123" fmla="*/ 241300 h 36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652" h="3692">
                  <a:moveTo>
                    <a:pt x="2382" y="2123"/>
                  </a:moveTo>
                  <a:lnTo>
                    <a:pt x="2382" y="2859"/>
                  </a:lnTo>
                  <a:lnTo>
                    <a:pt x="2343" y="2859"/>
                  </a:lnTo>
                  <a:lnTo>
                    <a:pt x="2341" y="2123"/>
                  </a:lnTo>
                  <a:lnTo>
                    <a:pt x="2382" y="2123"/>
                  </a:lnTo>
                  <a:close/>
                  <a:moveTo>
                    <a:pt x="2081" y="2059"/>
                  </a:moveTo>
                  <a:lnTo>
                    <a:pt x="2323" y="2059"/>
                  </a:lnTo>
                  <a:lnTo>
                    <a:pt x="2323" y="2093"/>
                  </a:lnTo>
                  <a:lnTo>
                    <a:pt x="2066" y="2085"/>
                  </a:lnTo>
                  <a:lnTo>
                    <a:pt x="2060" y="2073"/>
                  </a:lnTo>
                  <a:lnTo>
                    <a:pt x="2052" y="2061"/>
                  </a:lnTo>
                  <a:lnTo>
                    <a:pt x="2042" y="2049"/>
                  </a:lnTo>
                  <a:lnTo>
                    <a:pt x="2032" y="2038"/>
                  </a:lnTo>
                  <a:lnTo>
                    <a:pt x="2020" y="2028"/>
                  </a:lnTo>
                  <a:lnTo>
                    <a:pt x="2006" y="2019"/>
                  </a:lnTo>
                  <a:lnTo>
                    <a:pt x="1992" y="2009"/>
                  </a:lnTo>
                  <a:lnTo>
                    <a:pt x="1975" y="2000"/>
                  </a:lnTo>
                  <a:lnTo>
                    <a:pt x="1959" y="1993"/>
                  </a:lnTo>
                  <a:lnTo>
                    <a:pt x="1941" y="1986"/>
                  </a:lnTo>
                  <a:lnTo>
                    <a:pt x="1922" y="1980"/>
                  </a:lnTo>
                  <a:lnTo>
                    <a:pt x="1903" y="1975"/>
                  </a:lnTo>
                  <a:lnTo>
                    <a:pt x="1882" y="1972"/>
                  </a:lnTo>
                  <a:lnTo>
                    <a:pt x="1861" y="1969"/>
                  </a:lnTo>
                  <a:lnTo>
                    <a:pt x="1838" y="1968"/>
                  </a:lnTo>
                  <a:lnTo>
                    <a:pt x="1816" y="1967"/>
                  </a:lnTo>
                  <a:lnTo>
                    <a:pt x="1796" y="1967"/>
                  </a:lnTo>
                  <a:lnTo>
                    <a:pt x="1775" y="1969"/>
                  </a:lnTo>
                  <a:lnTo>
                    <a:pt x="1755" y="1972"/>
                  </a:lnTo>
                  <a:lnTo>
                    <a:pt x="1736" y="1974"/>
                  </a:lnTo>
                  <a:lnTo>
                    <a:pt x="1717" y="1979"/>
                  </a:lnTo>
                  <a:lnTo>
                    <a:pt x="1700" y="1984"/>
                  </a:lnTo>
                  <a:lnTo>
                    <a:pt x="1683" y="1990"/>
                  </a:lnTo>
                  <a:lnTo>
                    <a:pt x="1666" y="1996"/>
                  </a:lnTo>
                  <a:lnTo>
                    <a:pt x="1650" y="2004"/>
                  </a:lnTo>
                  <a:lnTo>
                    <a:pt x="1637" y="2012"/>
                  </a:lnTo>
                  <a:lnTo>
                    <a:pt x="1623" y="2021"/>
                  </a:lnTo>
                  <a:lnTo>
                    <a:pt x="1611" y="2031"/>
                  </a:lnTo>
                  <a:lnTo>
                    <a:pt x="1600" y="2041"/>
                  </a:lnTo>
                  <a:lnTo>
                    <a:pt x="1590" y="2051"/>
                  </a:lnTo>
                  <a:lnTo>
                    <a:pt x="1581" y="2062"/>
                  </a:lnTo>
                  <a:lnTo>
                    <a:pt x="1574" y="2074"/>
                  </a:lnTo>
                  <a:lnTo>
                    <a:pt x="1581" y="2061"/>
                  </a:lnTo>
                  <a:lnTo>
                    <a:pt x="1590" y="2049"/>
                  </a:lnTo>
                  <a:lnTo>
                    <a:pt x="1600" y="2037"/>
                  </a:lnTo>
                  <a:lnTo>
                    <a:pt x="1611" y="2026"/>
                  </a:lnTo>
                  <a:lnTo>
                    <a:pt x="1623" y="2016"/>
                  </a:lnTo>
                  <a:lnTo>
                    <a:pt x="1638" y="2006"/>
                  </a:lnTo>
                  <a:lnTo>
                    <a:pt x="1653" y="1998"/>
                  </a:lnTo>
                  <a:lnTo>
                    <a:pt x="1669" y="1989"/>
                  </a:lnTo>
                  <a:lnTo>
                    <a:pt x="1686" y="1981"/>
                  </a:lnTo>
                  <a:lnTo>
                    <a:pt x="1705" y="1975"/>
                  </a:lnTo>
                  <a:lnTo>
                    <a:pt x="1725" y="1969"/>
                  </a:lnTo>
                  <a:lnTo>
                    <a:pt x="1744" y="1964"/>
                  </a:lnTo>
                  <a:lnTo>
                    <a:pt x="1765" y="1960"/>
                  </a:lnTo>
                  <a:lnTo>
                    <a:pt x="1786" y="1958"/>
                  </a:lnTo>
                  <a:lnTo>
                    <a:pt x="1809" y="1957"/>
                  </a:lnTo>
                  <a:lnTo>
                    <a:pt x="1831" y="1955"/>
                  </a:lnTo>
                  <a:lnTo>
                    <a:pt x="1852" y="1955"/>
                  </a:lnTo>
                  <a:lnTo>
                    <a:pt x="1872" y="1958"/>
                  </a:lnTo>
                  <a:lnTo>
                    <a:pt x="1893" y="1960"/>
                  </a:lnTo>
                  <a:lnTo>
                    <a:pt x="1911" y="1963"/>
                  </a:lnTo>
                  <a:lnTo>
                    <a:pt x="1931" y="1968"/>
                  </a:lnTo>
                  <a:lnTo>
                    <a:pt x="1948" y="1973"/>
                  </a:lnTo>
                  <a:lnTo>
                    <a:pt x="1967" y="1978"/>
                  </a:lnTo>
                  <a:lnTo>
                    <a:pt x="1983" y="1985"/>
                  </a:lnTo>
                  <a:lnTo>
                    <a:pt x="1999" y="1993"/>
                  </a:lnTo>
                  <a:lnTo>
                    <a:pt x="2014" y="2000"/>
                  </a:lnTo>
                  <a:lnTo>
                    <a:pt x="2027" y="2009"/>
                  </a:lnTo>
                  <a:lnTo>
                    <a:pt x="2040" y="2017"/>
                  </a:lnTo>
                  <a:lnTo>
                    <a:pt x="2052" y="2027"/>
                  </a:lnTo>
                  <a:lnTo>
                    <a:pt x="2063" y="2038"/>
                  </a:lnTo>
                  <a:lnTo>
                    <a:pt x="2072" y="2048"/>
                  </a:lnTo>
                  <a:lnTo>
                    <a:pt x="2081" y="2059"/>
                  </a:lnTo>
                  <a:close/>
                  <a:moveTo>
                    <a:pt x="1831" y="739"/>
                  </a:moveTo>
                  <a:lnTo>
                    <a:pt x="1839" y="740"/>
                  </a:lnTo>
                  <a:lnTo>
                    <a:pt x="1847" y="741"/>
                  </a:lnTo>
                  <a:lnTo>
                    <a:pt x="1854" y="743"/>
                  </a:lnTo>
                  <a:lnTo>
                    <a:pt x="1862" y="745"/>
                  </a:lnTo>
                  <a:lnTo>
                    <a:pt x="1869" y="749"/>
                  </a:lnTo>
                  <a:lnTo>
                    <a:pt x="1875" y="753"/>
                  </a:lnTo>
                  <a:lnTo>
                    <a:pt x="1882" y="756"/>
                  </a:lnTo>
                  <a:lnTo>
                    <a:pt x="1888" y="761"/>
                  </a:lnTo>
                  <a:lnTo>
                    <a:pt x="1893" y="767"/>
                  </a:lnTo>
                  <a:lnTo>
                    <a:pt x="1898" y="774"/>
                  </a:lnTo>
                  <a:lnTo>
                    <a:pt x="1901" y="780"/>
                  </a:lnTo>
                  <a:lnTo>
                    <a:pt x="1905" y="786"/>
                  </a:lnTo>
                  <a:lnTo>
                    <a:pt x="1907" y="793"/>
                  </a:lnTo>
                  <a:lnTo>
                    <a:pt x="1910" y="801"/>
                  </a:lnTo>
                  <a:lnTo>
                    <a:pt x="1912" y="808"/>
                  </a:lnTo>
                  <a:lnTo>
                    <a:pt x="1912" y="817"/>
                  </a:lnTo>
                  <a:lnTo>
                    <a:pt x="1885" y="817"/>
                  </a:lnTo>
                  <a:lnTo>
                    <a:pt x="1882" y="805"/>
                  </a:lnTo>
                  <a:lnTo>
                    <a:pt x="1877" y="795"/>
                  </a:lnTo>
                  <a:lnTo>
                    <a:pt x="1869" y="785"/>
                  </a:lnTo>
                  <a:lnTo>
                    <a:pt x="1862" y="776"/>
                  </a:lnTo>
                  <a:lnTo>
                    <a:pt x="1852" y="770"/>
                  </a:lnTo>
                  <a:lnTo>
                    <a:pt x="1841" y="765"/>
                  </a:lnTo>
                  <a:lnTo>
                    <a:pt x="1830" y="761"/>
                  </a:lnTo>
                  <a:lnTo>
                    <a:pt x="1817" y="760"/>
                  </a:lnTo>
                  <a:lnTo>
                    <a:pt x="1805" y="761"/>
                  </a:lnTo>
                  <a:lnTo>
                    <a:pt x="1794" y="765"/>
                  </a:lnTo>
                  <a:lnTo>
                    <a:pt x="1784" y="769"/>
                  </a:lnTo>
                  <a:lnTo>
                    <a:pt x="1774" y="775"/>
                  </a:lnTo>
                  <a:lnTo>
                    <a:pt x="1767" y="784"/>
                  </a:lnTo>
                  <a:lnTo>
                    <a:pt x="1759" y="792"/>
                  </a:lnTo>
                  <a:lnTo>
                    <a:pt x="1754" y="802"/>
                  </a:lnTo>
                  <a:lnTo>
                    <a:pt x="1751" y="812"/>
                  </a:lnTo>
                  <a:lnTo>
                    <a:pt x="1752" y="805"/>
                  </a:lnTo>
                  <a:lnTo>
                    <a:pt x="1753" y="797"/>
                  </a:lnTo>
                  <a:lnTo>
                    <a:pt x="1755" y="791"/>
                  </a:lnTo>
                  <a:lnTo>
                    <a:pt x="1759" y="784"/>
                  </a:lnTo>
                  <a:lnTo>
                    <a:pt x="1763" y="777"/>
                  </a:lnTo>
                  <a:lnTo>
                    <a:pt x="1767" y="771"/>
                  </a:lnTo>
                  <a:lnTo>
                    <a:pt x="1772" y="766"/>
                  </a:lnTo>
                  <a:lnTo>
                    <a:pt x="1776" y="760"/>
                  </a:lnTo>
                  <a:lnTo>
                    <a:pt x="1783" y="756"/>
                  </a:lnTo>
                  <a:lnTo>
                    <a:pt x="1789" y="751"/>
                  </a:lnTo>
                  <a:lnTo>
                    <a:pt x="1795" y="748"/>
                  </a:lnTo>
                  <a:lnTo>
                    <a:pt x="1801" y="745"/>
                  </a:lnTo>
                  <a:lnTo>
                    <a:pt x="1809" y="743"/>
                  </a:lnTo>
                  <a:lnTo>
                    <a:pt x="1816" y="740"/>
                  </a:lnTo>
                  <a:lnTo>
                    <a:pt x="1823" y="740"/>
                  </a:lnTo>
                  <a:lnTo>
                    <a:pt x="1831" y="739"/>
                  </a:lnTo>
                  <a:close/>
                  <a:moveTo>
                    <a:pt x="3425" y="1095"/>
                  </a:moveTo>
                  <a:lnTo>
                    <a:pt x="3320" y="1095"/>
                  </a:lnTo>
                  <a:lnTo>
                    <a:pt x="3320" y="1062"/>
                  </a:lnTo>
                  <a:lnTo>
                    <a:pt x="3386" y="1062"/>
                  </a:lnTo>
                  <a:lnTo>
                    <a:pt x="3366" y="928"/>
                  </a:lnTo>
                  <a:lnTo>
                    <a:pt x="3425" y="1095"/>
                  </a:lnTo>
                  <a:close/>
                  <a:moveTo>
                    <a:pt x="3441" y="1401"/>
                  </a:moveTo>
                  <a:lnTo>
                    <a:pt x="3407" y="1401"/>
                  </a:lnTo>
                  <a:lnTo>
                    <a:pt x="3407" y="1224"/>
                  </a:lnTo>
                  <a:lnTo>
                    <a:pt x="3407" y="1215"/>
                  </a:lnTo>
                  <a:lnTo>
                    <a:pt x="3406" y="1208"/>
                  </a:lnTo>
                  <a:lnTo>
                    <a:pt x="3404" y="1199"/>
                  </a:lnTo>
                  <a:lnTo>
                    <a:pt x="3402" y="1192"/>
                  </a:lnTo>
                  <a:lnTo>
                    <a:pt x="3398" y="1186"/>
                  </a:lnTo>
                  <a:lnTo>
                    <a:pt x="3394" y="1180"/>
                  </a:lnTo>
                  <a:lnTo>
                    <a:pt x="3391" y="1173"/>
                  </a:lnTo>
                  <a:lnTo>
                    <a:pt x="3386" y="1167"/>
                  </a:lnTo>
                  <a:lnTo>
                    <a:pt x="3381" y="1162"/>
                  </a:lnTo>
                  <a:lnTo>
                    <a:pt x="3376" y="1158"/>
                  </a:lnTo>
                  <a:lnTo>
                    <a:pt x="3370" y="1155"/>
                  </a:lnTo>
                  <a:lnTo>
                    <a:pt x="3364" y="1151"/>
                  </a:lnTo>
                  <a:lnTo>
                    <a:pt x="3357" y="1149"/>
                  </a:lnTo>
                  <a:lnTo>
                    <a:pt x="3350" y="1147"/>
                  </a:lnTo>
                  <a:lnTo>
                    <a:pt x="3343" y="1146"/>
                  </a:lnTo>
                  <a:lnTo>
                    <a:pt x="3335" y="1146"/>
                  </a:lnTo>
                  <a:lnTo>
                    <a:pt x="3326" y="1146"/>
                  </a:lnTo>
                  <a:lnTo>
                    <a:pt x="3317" y="1147"/>
                  </a:lnTo>
                  <a:lnTo>
                    <a:pt x="3309" y="1151"/>
                  </a:lnTo>
                  <a:lnTo>
                    <a:pt x="3300" y="1155"/>
                  </a:lnTo>
                  <a:lnTo>
                    <a:pt x="3313" y="1146"/>
                  </a:lnTo>
                  <a:lnTo>
                    <a:pt x="3325" y="1141"/>
                  </a:lnTo>
                  <a:lnTo>
                    <a:pt x="3333" y="1139"/>
                  </a:lnTo>
                  <a:lnTo>
                    <a:pt x="3340" y="1136"/>
                  </a:lnTo>
                  <a:lnTo>
                    <a:pt x="3347" y="1136"/>
                  </a:lnTo>
                  <a:lnTo>
                    <a:pt x="3355" y="1135"/>
                  </a:lnTo>
                  <a:lnTo>
                    <a:pt x="3364" y="1136"/>
                  </a:lnTo>
                  <a:lnTo>
                    <a:pt x="3372" y="1137"/>
                  </a:lnTo>
                  <a:lnTo>
                    <a:pt x="3381" y="1140"/>
                  </a:lnTo>
                  <a:lnTo>
                    <a:pt x="3388" y="1142"/>
                  </a:lnTo>
                  <a:lnTo>
                    <a:pt x="3396" y="1146"/>
                  </a:lnTo>
                  <a:lnTo>
                    <a:pt x="3403" y="1150"/>
                  </a:lnTo>
                  <a:lnTo>
                    <a:pt x="3409" y="1155"/>
                  </a:lnTo>
                  <a:lnTo>
                    <a:pt x="3415" y="1161"/>
                  </a:lnTo>
                  <a:lnTo>
                    <a:pt x="3422" y="1167"/>
                  </a:lnTo>
                  <a:lnTo>
                    <a:pt x="3427" y="1173"/>
                  </a:lnTo>
                  <a:lnTo>
                    <a:pt x="3430" y="1181"/>
                  </a:lnTo>
                  <a:lnTo>
                    <a:pt x="3434" y="1188"/>
                  </a:lnTo>
                  <a:lnTo>
                    <a:pt x="3436" y="1196"/>
                  </a:lnTo>
                  <a:lnTo>
                    <a:pt x="3439" y="1204"/>
                  </a:lnTo>
                  <a:lnTo>
                    <a:pt x="3440" y="1213"/>
                  </a:lnTo>
                  <a:lnTo>
                    <a:pt x="3441" y="1222"/>
                  </a:lnTo>
                  <a:lnTo>
                    <a:pt x="3441" y="1401"/>
                  </a:lnTo>
                  <a:close/>
                  <a:moveTo>
                    <a:pt x="3347" y="886"/>
                  </a:moveTo>
                  <a:lnTo>
                    <a:pt x="3349" y="880"/>
                  </a:lnTo>
                  <a:lnTo>
                    <a:pt x="3351" y="875"/>
                  </a:lnTo>
                  <a:lnTo>
                    <a:pt x="3356" y="871"/>
                  </a:lnTo>
                  <a:lnTo>
                    <a:pt x="3362" y="870"/>
                  </a:lnTo>
                  <a:lnTo>
                    <a:pt x="3368" y="871"/>
                  </a:lnTo>
                  <a:lnTo>
                    <a:pt x="3373" y="875"/>
                  </a:lnTo>
                  <a:lnTo>
                    <a:pt x="3377" y="880"/>
                  </a:lnTo>
                  <a:lnTo>
                    <a:pt x="3378" y="886"/>
                  </a:lnTo>
                  <a:lnTo>
                    <a:pt x="3377" y="892"/>
                  </a:lnTo>
                  <a:lnTo>
                    <a:pt x="3373" y="897"/>
                  </a:lnTo>
                  <a:lnTo>
                    <a:pt x="3368" y="901"/>
                  </a:lnTo>
                  <a:lnTo>
                    <a:pt x="3362" y="902"/>
                  </a:lnTo>
                  <a:lnTo>
                    <a:pt x="3356" y="901"/>
                  </a:lnTo>
                  <a:lnTo>
                    <a:pt x="3351" y="897"/>
                  </a:lnTo>
                  <a:lnTo>
                    <a:pt x="3349" y="892"/>
                  </a:lnTo>
                  <a:lnTo>
                    <a:pt x="3347" y="886"/>
                  </a:lnTo>
                  <a:close/>
                  <a:moveTo>
                    <a:pt x="320" y="1095"/>
                  </a:moveTo>
                  <a:lnTo>
                    <a:pt x="215" y="1095"/>
                  </a:lnTo>
                  <a:lnTo>
                    <a:pt x="215" y="1062"/>
                  </a:lnTo>
                  <a:lnTo>
                    <a:pt x="282" y="1062"/>
                  </a:lnTo>
                  <a:lnTo>
                    <a:pt x="261" y="928"/>
                  </a:lnTo>
                  <a:lnTo>
                    <a:pt x="320" y="1095"/>
                  </a:lnTo>
                  <a:close/>
                  <a:moveTo>
                    <a:pt x="336" y="1401"/>
                  </a:moveTo>
                  <a:lnTo>
                    <a:pt x="303" y="1401"/>
                  </a:lnTo>
                  <a:lnTo>
                    <a:pt x="303" y="1224"/>
                  </a:lnTo>
                  <a:lnTo>
                    <a:pt x="302" y="1215"/>
                  </a:lnTo>
                  <a:lnTo>
                    <a:pt x="301" y="1208"/>
                  </a:lnTo>
                  <a:lnTo>
                    <a:pt x="299" y="1199"/>
                  </a:lnTo>
                  <a:lnTo>
                    <a:pt x="297" y="1192"/>
                  </a:lnTo>
                  <a:lnTo>
                    <a:pt x="294" y="1186"/>
                  </a:lnTo>
                  <a:lnTo>
                    <a:pt x="291" y="1180"/>
                  </a:lnTo>
                  <a:lnTo>
                    <a:pt x="287" y="1173"/>
                  </a:lnTo>
                  <a:lnTo>
                    <a:pt x="282" y="1167"/>
                  </a:lnTo>
                  <a:lnTo>
                    <a:pt x="277" y="1162"/>
                  </a:lnTo>
                  <a:lnTo>
                    <a:pt x="271" y="1158"/>
                  </a:lnTo>
                  <a:lnTo>
                    <a:pt x="265" y="1155"/>
                  </a:lnTo>
                  <a:lnTo>
                    <a:pt x="259" y="1151"/>
                  </a:lnTo>
                  <a:lnTo>
                    <a:pt x="252" y="1149"/>
                  </a:lnTo>
                  <a:lnTo>
                    <a:pt x="245" y="1147"/>
                  </a:lnTo>
                  <a:lnTo>
                    <a:pt x="239" y="1146"/>
                  </a:lnTo>
                  <a:lnTo>
                    <a:pt x="231" y="1146"/>
                  </a:lnTo>
                  <a:lnTo>
                    <a:pt x="222" y="1146"/>
                  </a:lnTo>
                  <a:lnTo>
                    <a:pt x="213" y="1147"/>
                  </a:lnTo>
                  <a:lnTo>
                    <a:pt x="204" y="1151"/>
                  </a:lnTo>
                  <a:lnTo>
                    <a:pt x="196" y="1155"/>
                  </a:lnTo>
                  <a:lnTo>
                    <a:pt x="208" y="1146"/>
                  </a:lnTo>
                  <a:lnTo>
                    <a:pt x="222" y="1141"/>
                  </a:lnTo>
                  <a:lnTo>
                    <a:pt x="228" y="1139"/>
                  </a:lnTo>
                  <a:lnTo>
                    <a:pt x="235" y="1136"/>
                  </a:lnTo>
                  <a:lnTo>
                    <a:pt x="243" y="1136"/>
                  </a:lnTo>
                  <a:lnTo>
                    <a:pt x="250" y="1135"/>
                  </a:lnTo>
                  <a:lnTo>
                    <a:pt x="259" y="1136"/>
                  </a:lnTo>
                  <a:lnTo>
                    <a:pt x="267" y="1137"/>
                  </a:lnTo>
                  <a:lnTo>
                    <a:pt x="276" y="1140"/>
                  </a:lnTo>
                  <a:lnTo>
                    <a:pt x="283" y="1142"/>
                  </a:lnTo>
                  <a:lnTo>
                    <a:pt x="292" y="1146"/>
                  </a:lnTo>
                  <a:lnTo>
                    <a:pt x="298" y="1150"/>
                  </a:lnTo>
                  <a:lnTo>
                    <a:pt x="306" y="1155"/>
                  </a:lnTo>
                  <a:lnTo>
                    <a:pt x="312" y="1161"/>
                  </a:lnTo>
                  <a:lnTo>
                    <a:pt x="317" y="1167"/>
                  </a:lnTo>
                  <a:lnTo>
                    <a:pt x="322" y="1173"/>
                  </a:lnTo>
                  <a:lnTo>
                    <a:pt x="327" y="1181"/>
                  </a:lnTo>
                  <a:lnTo>
                    <a:pt x="330" y="1188"/>
                  </a:lnTo>
                  <a:lnTo>
                    <a:pt x="333" y="1196"/>
                  </a:lnTo>
                  <a:lnTo>
                    <a:pt x="335" y="1204"/>
                  </a:lnTo>
                  <a:lnTo>
                    <a:pt x="336" y="1213"/>
                  </a:lnTo>
                  <a:lnTo>
                    <a:pt x="336" y="1222"/>
                  </a:lnTo>
                  <a:lnTo>
                    <a:pt x="336" y="1401"/>
                  </a:lnTo>
                  <a:close/>
                  <a:moveTo>
                    <a:pt x="243" y="886"/>
                  </a:moveTo>
                  <a:lnTo>
                    <a:pt x="244" y="880"/>
                  </a:lnTo>
                  <a:lnTo>
                    <a:pt x="247" y="875"/>
                  </a:lnTo>
                  <a:lnTo>
                    <a:pt x="252" y="871"/>
                  </a:lnTo>
                  <a:lnTo>
                    <a:pt x="259" y="870"/>
                  </a:lnTo>
                  <a:lnTo>
                    <a:pt x="265" y="871"/>
                  </a:lnTo>
                  <a:lnTo>
                    <a:pt x="270" y="875"/>
                  </a:lnTo>
                  <a:lnTo>
                    <a:pt x="272" y="880"/>
                  </a:lnTo>
                  <a:lnTo>
                    <a:pt x="273" y="886"/>
                  </a:lnTo>
                  <a:lnTo>
                    <a:pt x="272" y="892"/>
                  </a:lnTo>
                  <a:lnTo>
                    <a:pt x="270" y="897"/>
                  </a:lnTo>
                  <a:lnTo>
                    <a:pt x="265" y="901"/>
                  </a:lnTo>
                  <a:lnTo>
                    <a:pt x="259" y="902"/>
                  </a:lnTo>
                  <a:lnTo>
                    <a:pt x="252" y="901"/>
                  </a:lnTo>
                  <a:lnTo>
                    <a:pt x="247" y="897"/>
                  </a:lnTo>
                  <a:lnTo>
                    <a:pt x="244" y="892"/>
                  </a:lnTo>
                  <a:lnTo>
                    <a:pt x="243" y="886"/>
                  </a:lnTo>
                  <a:close/>
                  <a:moveTo>
                    <a:pt x="3116" y="1922"/>
                  </a:moveTo>
                  <a:lnTo>
                    <a:pt x="3087" y="1922"/>
                  </a:lnTo>
                  <a:lnTo>
                    <a:pt x="3087" y="1781"/>
                  </a:lnTo>
                  <a:lnTo>
                    <a:pt x="3085" y="1774"/>
                  </a:lnTo>
                  <a:lnTo>
                    <a:pt x="3084" y="1766"/>
                  </a:lnTo>
                  <a:lnTo>
                    <a:pt x="3080" y="1760"/>
                  </a:lnTo>
                  <a:lnTo>
                    <a:pt x="3077" y="1754"/>
                  </a:lnTo>
                  <a:lnTo>
                    <a:pt x="3072" y="1750"/>
                  </a:lnTo>
                  <a:lnTo>
                    <a:pt x="3066" y="1746"/>
                  </a:lnTo>
                  <a:lnTo>
                    <a:pt x="3059" y="1744"/>
                  </a:lnTo>
                  <a:lnTo>
                    <a:pt x="3052" y="1744"/>
                  </a:lnTo>
                  <a:lnTo>
                    <a:pt x="3043" y="1745"/>
                  </a:lnTo>
                  <a:lnTo>
                    <a:pt x="3036" y="1748"/>
                  </a:lnTo>
                  <a:lnTo>
                    <a:pt x="3043" y="1743"/>
                  </a:lnTo>
                  <a:lnTo>
                    <a:pt x="3051" y="1738"/>
                  </a:lnTo>
                  <a:lnTo>
                    <a:pt x="3059" y="1735"/>
                  </a:lnTo>
                  <a:lnTo>
                    <a:pt x="3069" y="1734"/>
                  </a:lnTo>
                  <a:lnTo>
                    <a:pt x="3079" y="1735"/>
                  </a:lnTo>
                  <a:lnTo>
                    <a:pt x="3088" y="1738"/>
                  </a:lnTo>
                  <a:lnTo>
                    <a:pt x="3095" y="1743"/>
                  </a:lnTo>
                  <a:lnTo>
                    <a:pt x="3103" y="1748"/>
                  </a:lnTo>
                  <a:lnTo>
                    <a:pt x="3109" y="1755"/>
                  </a:lnTo>
                  <a:lnTo>
                    <a:pt x="3113" y="1764"/>
                  </a:lnTo>
                  <a:lnTo>
                    <a:pt x="3115" y="1772"/>
                  </a:lnTo>
                  <a:lnTo>
                    <a:pt x="3116" y="1781"/>
                  </a:lnTo>
                  <a:lnTo>
                    <a:pt x="3116" y="1922"/>
                  </a:lnTo>
                  <a:close/>
                  <a:moveTo>
                    <a:pt x="3061" y="1701"/>
                  </a:moveTo>
                  <a:lnTo>
                    <a:pt x="3062" y="1694"/>
                  </a:lnTo>
                  <a:lnTo>
                    <a:pt x="3066" y="1689"/>
                  </a:lnTo>
                  <a:lnTo>
                    <a:pt x="3069" y="1687"/>
                  </a:lnTo>
                  <a:lnTo>
                    <a:pt x="3076" y="1686"/>
                  </a:lnTo>
                  <a:lnTo>
                    <a:pt x="3082" y="1687"/>
                  </a:lnTo>
                  <a:lnTo>
                    <a:pt x="3085" y="1689"/>
                  </a:lnTo>
                  <a:lnTo>
                    <a:pt x="3089" y="1694"/>
                  </a:lnTo>
                  <a:lnTo>
                    <a:pt x="3090" y="1701"/>
                  </a:lnTo>
                  <a:lnTo>
                    <a:pt x="3089" y="1705"/>
                  </a:lnTo>
                  <a:lnTo>
                    <a:pt x="3085" y="1710"/>
                  </a:lnTo>
                  <a:lnTo>
                    <a:pt x="3082" y="1714"/>
                  </a:lnTo>
                  <a:lnTo>
                    <a:pt x="3076" y="1715"/>
                  </a:lnTo>
                  <a:lnTo>
                    <a:pt x="3069" y="1714"/>
                  </a:lnTo>
                  <a:lnTo>
                    <a:pt x="3066" y="1710"/>
                  </a:lnTo>
                  <a:lnTo>
                    <a:pt x="3062" y="1705"/>
                  </a:lnTo>
                  <a:lnTo>
                    <a:pt x="3061" y="1701"/>
                  </a:lnTo>
                  <a:close/>
                  <a:moveTo>
                    <a:pt x="2879" y="1922"/>
                  </a:moveTo>
                  <a:lnTo>
                    <a:pt x="2849" y="1922"/>
                  </a:lnTo>
                  <a:lnTo>
                    <a:pt x="2849" y="1781"/>
                  </a:lnTo>
                  <a:lnTo>
                    <a:pt x="2848" y="1774"/>
                  </a:lnTo>
                  <a:lnTo>
                    <a:pt x="2846" y="1766"/>
                  </a:lnTo>
                  <a:lnTo>
                    <a:pt x="2843" y="1760"/>
                  </a:lnTo>
                  <a:lnTo>
                    <a:pt x="2839" y="1754"/>
                  </a:lnTo>
                  <a:lnTo>
                    <a:pt x="2833" y="1750"/>
                  </a:lnTo>
                  <a:lnTo>
                    <a:pt x="2828" y="1746"/>
                  </a:lnTo>
                  <a:lnTo>
                    <a:pt x="2822" y="1744"/>
                  </a:lnTo>
                  <a:lnTo>
                    <a:pt x="2815" y="1744"/>
                  </a:lnTo>
                  <a:lnTo>
                    <a:pt x="2806" y="1745"/>
                  </a:lnTo>
                  <a:lnTo>
                    <a:pt x="2799" y="1748"/>
                  </a:lnTo>
                  <a:lnTo>
                    <a:pt x="2805" y="1743"/>
                  </a:lnTo>
                  <a:lnTo>
                    <a:pt x="2813" y="1738"/>
                  </a:lnTo>
                  <a:lnTo>
                    <a:pt x="2822" y="1735"/>
                  </a:lnTo>
                  <a:lnTo>
                    <a:pt x="2832" y="1734"/>
                  </a:lnTo>
                  <a:lnTo>
                    <a:pt x="2841" y="1735"/>
                  </a:lnTo>
                  <a:lnTo>
                    <a:pt x="2849" y="1738"/>
                  </a:lnTo>
                  <a:lnTo>
                    <a:pt x="2858" y="1743"/>
                  </a:lnTo>
                  <a:lnTo>
                    <a:pt x="2865" y="1748"/>
                  </a:lnTo>
                  <a:lnTo>
                    <a:pt x="2870" y="1755"/>
                  </a:lnTo>
                  <a:lnTo>
                    <a:pt x="2875" y="1764"/>
                  </a:lnTo>
                  <a:lnTo>
                    <a:pt x="2878" y="1772"/>
                  </a:lnTo>
                  <a:lnTo>
                    <a:pt x="2879" y="1781"/>
                  </a:lnTo>
                  <a:lnTo>
                    <a:pt x="2879" y="1922"/>
                  </a:lnTo>
                  <a:close/>
                  <a:moveTo>
                    <a:pt x="2823" y="1701"/>
                  </a:moveTo>
                  <a:lnTo>
                    <a:pt x="2825" y="1694"/>
                  </a:lnTo>
                  <a:lnTo>
                    <a:pt x="2827" y="1689"/>
                  </a:lnTo>
                  <a:lnTo>
                    <a:pt x="2832" y="1687"/>
                  </a:lnTo>
                  <a:lnTo>
                    <a:pt x="2838" y="1686"/>
                  </a:lnTo>
                  <a:lnTo>
                    <a:pt x="2843" y="1687"/>
                  </a:lnTo>
                  <a:lnTo>
                    <a:pt x="2848" y="1689"/>
                  </a:lnTo>
                  <a:lnTo>
                    <a:pt x="2851" y="1694"/>
                  </a:lnTo>
                  <a:lnTo>
                    <a:pt x="2852" y="1701"/>
                  </a:lnTo>
                  <a:lnTo>
                    <a:pt x="2851" y="1705"/>
                  </a:lnTo>
                  <a:lnTo>
                    <a:pt x="2848" y="1710"/>
                  </a:lnTo>
                  <a:lnTo>
                    <a:pt x="2843" y="1714"/>
                  </a:lnTo>
                  <a:lnTo>
                    <a:pt x="2838" y="1715"/>
                  </a:lnTo>
                  <a:lnTo>
                    <a:pt x="2832" y="1714"/>
                  </a:lnTo>
                  <a:lnTo>
                    <a:pt x="2827" y="1710"/>
                  </a:lnTo>
                  <a:lnTo>
                    <a:pt x="2825" y="1705"/>
                  </a:lnTo>
                  <a:lnTo>
                    <a:pt x="2823" y="1701"/>
                  </a:lnTo>
                  <a:close/>
                  <a:moveTo>
                    <a:pt x="2983" y="1624"/>
                  </a:moveTo>
                  <a:lnTo>
                    <a:pt x="2957" y="1624"/>
                  </a:lnTo>
                  <a:lnTo>
                    <a:pt x="2957" y="1557"/>
                  </a:lnTo>
                  <a:lnTo>
                    <a:pt x="2956" y="1550"/>
                  </a:lnTo>
                  <a:lnTo>
                    <a:pt x="2954" y="1543"/>
                  </a:lnTo>
                  <a:lnTo>
                    <a:pt x="2951" y="1538"/>
                  </a:lnTo>
                  <a:lnTo>
                    <a:pt x="2947" y="1533"/>
                  </a:lnTo>
                  <a:lnTo>
                    <a:pt x="2943" y="1530"/>
                  </a:lnTo>
                  <a:lnTo>
                    <a:pt x="2938" y="1526"/>
                  </a:lnTo>
                  <a:lnTo>
                    <a:pt x="2932" y="1525"/>
                  </a:lnTo>
                  <a:lnTo>
                    <a:pt x="2926" y="1525"/>
                  </a:lnTo>
                  <a:lnTo>
                    <a:pt x="2919" y="1525"/>
                  </a:lnTo>
                  <a:lnTo>
                    <a:pt x="2912" y="1529"/>
                  </a:lnTo>
                  <a:lnTo>
                    <a:pt x="2919" y="1522"/>
                  </a:lnTo>
                  <a:lnTo>
                    <a:pt x="2925" y="1519"/>
                  </a:lnTo>
                  <a:lnTo>
                    <a:pt x="2933" y="1516"/>
                  </a:lnTo>
                  <a:lnTo>
                    <a:pt x="2941" y="1516"/>
                  </a:lnTo>
                  <a:lnTo>
                    <a:pt x="2949" y="1516"/>
                  </a:lnTo>
                  <a:lnTo>
                    <a:pt x="2957" y="1519"/>
                  </a:lnTo>
                  <a:lnTo>
                    <a:pt x="2964" y="1524"/>
                  </a:lnTo>
                  <a:lnTo>
                    <a:pt x="2970" y="1529"/>
                  </a:lnTo>
                  <a:lnTo>
                    <a:pt x="2975" y="1535"/>
                  </a:lnTo>
                  <a:lnTo>
                    <a:pt x="2979" y="1541"/>
                  </a:lnTo>
                  <a:lnTo>
                    <a:pt x="2982" y="1550"/>
                  </a:lnTo>
                  <a:lnTo>
                    <a:pt x="2983" y="1557"/>
                  </a:lnTo>
                  <a:lnTo>
                    <a:pt x="2983" y="1624"/>
                  </a:lnTo>
                  <a:close/>
                  <a:moveTo>
                    <a:pt x="2618" y="1922"/>
                  </a:moveTo>
                  <a:lnTo>
                    <a:pt x="2587" y="1922"/>
                  </a:lnTo>
                  <a:lnTo>
                    <a:pt x="2587" y="1781"/>
                  </a:lnTo>
                  <a:lnTo>
                    <a:pt x="2587" y="1774"/>
                  </a:lnTo>
                  <a:lnTo>
                    <a:pt x="2585" y="1766"/>
                  </a:lnTo>
                  <a:lnTo>
                    <a:pt x="2582" y="1760"/>
                  </a:lnTo>
                  <a:lnTo>
                    <a:pt x="2577" y="1754"/>
                  </a:lnTo>
                  <a:lnTo>
                    <a:pt x="2572" y="1750"/>
                  </a:lnTo>
                  <a:lnTo>
                    <a:pt x="2568" y="1746"/>
                  </a:lnTo>
                  <a:lnTo>
                    <a:pt x="2560" y="1744"/>
                  </a:lnTo>
                  <a:lnTo>
                    <a:pt x="2554" y="1744"/>
                  </a:lnTo>
                  <a:lnTo>
                    <a:pt x="2545" y="1745"/>
                  </a:lnTo>
                  <a:lnTo>
                    <a:pt x="2538" y="1748"/>
                  </a:lnTo>
                  <a:lnTo>
                    <a:pt x="2544" y="1743"/>
                  </a:lnTo>
                  <a:lnTo>
                    <a:pt x="2553" y="1738"/>
                  </a:lnTo>
                  <a:lnTo>
                    <a:pt x="2561" y="1735"/>
                  </a:lnTo>
                  <a:lnTo>
                    <a:pt x="2571" y="1734"/>
                  </a:lnTo>
                  <a:lnTo>
                    <a:pt x="2580" y="1735"/>
                  </a:lnTo>
                  <a:lnTo>
                    <a:pt x="2589" y="1738"/>
                  </a:lnTo>
                  <a:lnTo>
                    <a:pt x="2597" y="1743"/>
                  </a:lnTo>
                  <a:lnTo>
                    <a:pt x="2603" y="1748"/>
                  </a:lnTo>
                  <a:lnTo>
                    <a:pt x="2610" y="1755"/>
                  </a:lnTo>
                  <a:lnTo>
                    <a:pt x="2614" y="1764"/>
                  </a:lnTo>
                  <a:lnTo>
                    <a:pt x="2617" y="1772"/>
                  </a:lnTo>
                  <a:lnTo>
                    <a:pt x="2618" y="1781"/>
                  </a:lnTo>
                  <a:lnTo>
                    <a:pt x="2618" y="1922"/>
                  </a:lnTo>
                  <a:close/>
                  <a:moveTo>
                    <a:pt x="2563" y="1701"/>
                  </a:moveTo>
                  <a:lnTo>
                    <a:pt x="2564" y="1694"/>
                  </a:lnTo>
                  <a:lnTo>
                    <a:pt x="2566" y="1689"/>
                  </a:lnTo>
                  <a:lnTo>
                    <a:pt x="2571" y="1687"/>
                  </a:lnTo>
                  <a:lnTo>
                    <a:pt x="2576" y="1686"/>
                  </a:lnTo>
                  <a:lnTo>
                    <a:pt x="2582" y="1687"/>
                  </a:lnTo>
                  <a:lnTo>
                    <a:pt x="2587" y="1689"/>
                  </a:lnTo>
                  <a:lnTo>
                    <a:pt x="2590" y="1694"/>
                  </a:lnTo>
                  <a:lnTo>
                    <a:pt x="2591" y="1701"/>
                  </a:lnTo>
                  <a:lnTo>
                    <a:pt x="2590" y="1705"/>
                  </a:lnTo>
                  <a:lnTo>
                    <a:pt x="2587" y="1710"/>
                  </a:lnTo>
                  <a:lnTo>
                    <a:pt x="2582" y="1714"/>
                  </a:lnTo>
                  <a:lnTo>
                    <a:pt x="2576" y="1715"/>
                  </a:lnTo>
                  <a:lnTo>
                    <a:pt x="2571" y="1714"/>
                  </a:lnTo>
                  <a:lnTo>
                    <a:pt x="2566" y="1710"/>
                  </a:lnTo>
                  <a:lnTo>
                    <a:pt x="2564" y="1705"/>
                  </a:lnTo>
                  <a:lnTo>
                    <a:pt x="2563" y="1701"/>
                  </a:lnTo>
                  <a:close/>
                  <a:moveTo>
                    <a:pt x="2702" y="1624"/>
                  </a:moveTo>
                  <a:lnTo>
                    <a:pt x="2676" y="1624"/>
                  </a:lnTo>
                  <a:lnTo>
                    <a:pt x="2676" y="1557"/>
                  </a:lnTo>
                  <a:lnTo>
                    <a:pt x="2676" y="1550"/>
                  </a:lnTo>
                  <a:lnTo>
                    <a:pt x="2674" y="1543"/>
                  </a:lnTo>
                  <a:lnTo>
                    <a:pt x="2671" y="1538"/>
                  </a:lnTo>
                  <a:lnTo>
                    <a:pt x="2668" y="1533"/>
                  </a:lnTo>
                  <a:lnTo>
                    <a:pt x="2664" y="1530"/>
                  </a:lnTo>
                  <a:lnTo>
                    <a:pt x="2658" y="1526"/>
                  </a:lnTo>
                  <a:lnTo>
                    <a:pt x="2653" y="1525"/>
                  </a:lnTo>
                  <a:lnTo>
                    <a:pt x="2647" y="1525"/>
                  </a:lnTo>
                  <a:lnTo>
                    <a:pt x="2639" y="1525"/>
                  </a:lnTo>
                  <a:lnTo>
                    <a:pt x="2632" y="1529"/>
                  </a:lnTo>
                  <a:lnTo>
                    <a:pt x="2638" y="1522"/>
                  </a:lnTo>
                  <a:lnTo>
                    <a:pt x="2645" y="1519"/>
                  </a:lnTo>
                  <a:lnTo>
                    <a:pt x="2653" y="1516"/>
                  </a:lnTo>
                  <a:lnTo>
                    <a:pt x="2661" y="1516"/>
                  </a:lnTo>
                  <a:lnTo>
                    <a:pt x="2670" y="1516"/>
                  </a:lnTo>
                  <a:lnTo>
                    <a:pt x="2678" y="1519"/>
                  </a:lnTo>
                  <a:lnTo>
                    <a:pt x="2685" y="1524"/>
                  </a:lnTo>
                  <a:lnTo>
                    <a:pt x="2691" y="1529"/>
                  </a:lnTo>
                  <a:lnTo>
                    <a:pt x="2696" y="1535"/>
                  </a:lnTo>
                  <a:lnTo>
                    <a:pt x="2700" y="1541"/>
                  </a:lnTo>
                  <a:lnTo>
                    <a:pt x="2702" y="1550"/>
                  </a:lnTo>
                  <a:lnTo>
                    <a:pt x="2702" y="1557"/>
                  </a:lnTo>
                  <a:lnTo>
                    <a:pt x="2702" y="1624"/>
                  </a:lnTo>
                  <a:close/>
                  <a:moveTo>
                    <a:pt x="1001" y="1624"/>
                  </a:moveTo>
                  <a:lnTo>
                    <a:pt x="976" y="1624"/>
                  </a:lnTo>
                  <a:lnTo>
                    <a:pt x="976" y="1557"/>
                  </a:lnTo>
                  <a:lnTo>
                    <a:pt x="974" y="1550"/>
                  </a:lnTo>
                  <a:lnTo>
                    <a:pt x="973" y="1543"/>
                  </a:lnTo>
                  <a:lnTo>
                    <a:pt x="971" y="1538"/>
                  </a:lnTo>
                  <a:lnTo>
                    <a:pt x="967" y="1533"/>
                  </a:lnTo>
                  <a:lnTo>
                    <a:pt x="962" y="1530"/>
                  </a:lnTo>
                  <a:lnTo>
                    <a:pt x="957" y="1526"/>
                  </a:lnTo>
                  <a:lnTo>
                    <a:pt x="952" y="1525"/>
                  </a:lnTo>
                  <a:lnTo>
                    <a:pt x="946" y="1525"/>
                  </a:lnTo>
                  <a:lnTo>
                    <a:pt x="938" y="1525"/>
                  </a:lnTo>
                  <a:lnTo>
                    <a:pt x="931" y="1529"/>
                  </a:lnTo>
                  <a:lnTo>
                    <a:pt x="937" y="1522"/>
                  </a:lnTo>
                  <a:lnTo>
                    <a:pt x="945" y="1519"/>
                  </a:lnTo>
                  <a:lnTo>
                    <a:pt x="952" y="1516"/>
                  </a:lnTo>
                  <a:lnTo>
                    <a:pt x="961" y="1516"/>
                  </a:lnTo>
                  <a:lnTo>
                    <a:pt x="969" y="1516"/>
                  </a:lnTo>
                  <a:lnTo>
                    <a:pt x="977" y="1519"/>
                  </a:lnTo>
                  <a:lnTo>
                    <a:pt x="983" y="1524"/>
                  </a:lnTo>
                  <a:lnTo>
                    <a:pt x="989" y="1529"/>
                  </a:lnTo>
                  <a:lnTo>
                    <a:pt x="994" y="1535"/>
                  </a:lnTo>
                  <a:lnTo>
                    <a:pt x="999" y="1541"/>
                  </a:lnTo>
                  <a:lnTo>
                    <a:pt x="1000" y="1550"/>
                  </a:lnTo>
                  <a:lnTo>
                    <a:pt x="1001" y="1557"/>
                  </a:lnTo>
                  <a:lnTo>
                    <a:pt x="1001" y="1624"/>
                  </a:lnTo>
                  <a:close/>
                  <a:moveTo>
                    <a:pt x="727" y="1624"/>
                  </a:moveTo>
                  <a:lnTo>
                    <a:pt x="700" y="1624"/>
                  </a:lnTo>
                  <a:lnTo>
                    <a:pt x="700" y="1557"/>
                  </a:lnTo>
                  <a:lnTo>
                    <a:pt x="700" y="1550"/>
                  </a:lnTo>
                  <a:lnTo>
                    <a:pt x="697" y="1543"/>
                  </a:lnTo>
                  <a:lnTo>
                    <a:pt x="695" y="1538"/>
                  </a:lnTo>
                  <a:lnTo>
                    <a:pt x="691" y="1533"/>
                  </a:lnTo>
                  <a:lnTo>
                    <a:pt x="688" y="1530"/>
                  </a:lnTo>
                  <a:lnTo>
                    <a:pt x="683" y="1526"/>
                  </a:lnTo>
                  <a:lnTo>
                    <a:pt x="676" y="1525"/>
                  </a:lnTo>
                  <a:lnTo>
                    <a:pt x="670" y="1525"/>
                  </a:lnTo>
                  <a:lnTo>
                    <a:pt x="663" y="1525"/>
                  </a:lnTo>
                  <a:lnTo>
                    <a:pt x="657" y="1529"/>
                  </a:lnTo>
                  <a:lnTo>
                    <a:pt x="663" y="1522"/>
                  </a:lnTo>
                  <a:lnTo>
                    <a:pt x="669" y="1519"/>
                  </a:lnTo>
                  <a:lnTo>
                    <a:pt x="678" y="1516"/>
                  </a:lnTo>
                  <a:lnTo>
                    <a:pt x="685" y="1516"/>
                  </a:lnTo>
                  <a:lnTo>
                    <a:pt x="694" y="1516"/>
                  </a:lnTo>
                  <a:lnTo>
                    <a:pt x="701" y="1519"/>
                  </a:lnTo>
                  <a:lnTo>
                    <a:pt x="709" y="1524"/>
                  </a:lnTo>
                  <a:lnTo>
                    <a:pt x="715" y="1529"/>
                  </a:lnTo>
                  <a:lnTo>
                    <a:pt x="720" y="1535"/>
                  </a:lnTo>
                  <a:lnTo>
                    <a:pt x="723" y="1541"/>
                  </a:lnTo>
                  <a:lnTo>
                    <a:pt x="726" y="1550"/>
                  </a:lnTo>
                  <a:lnTo>
                    <a:pt x="727" y="1557"/>
                  </a:lnTo>
                  <a:lnTo>
                    <a:pt x="727" y="1624"/>
                  </a:lnTo>
                  <a:close/>
                  <a:moveTo>
                    <a:pt x="618" y="1922"/>
                  </a:moveTo>
                  <a:lnTo>
                    <a:pt x="589" y="1922"/>
                  </a:lnTo>
                  <a:lnTo>
                    <a:pt x="589" y="1781"/>
                  </a:lnTo>
                  <a:lnTo>
                    <a:pt x="587" y="1774"/>
                  </a:lnTo>
                  <a:lnTo>
                    <a:pt x="586" y="1766"/>
                  </a:lnTo>
                  <a:lnTo>
                    <a:pt x="582" y="1760"/>
                  </a:lnTo>
                  <a:lnTo>
                    <a:pt x="579" y="1754"/>
                  </a:lnTo>
                  <a:lnTo>
                    <a:pt x="574" y="1750"/>
                  </a:lnTo>
                  <a:lnTo>
                    <a:pt x="568" y="1746"/>
                  </a:lnTo>
                  <a:lnTo>
                    <a:pt x="561" y="1744"/>
                  </a:lnTo>
                  <a:lnTo>
                    <a:pt x="554" y="1744"/>
                  </a:lnTo>
                  <a:lnTo>
                    <a:pt x="545" y="1745"/>
                  </a:lnTo>
                  <a:lnTo>
                    <a:pt x="538" y="1748"/>
                  </a:lnTo>
                  <a:lnTo>
                    <a:pt x="545" y="1743"/>
                  </a:lnTo>
                  <a:lnTo>
                    <a:pt x="553" y="1738"/>
                  </a:lnTo>
                  <a:lnTo>
                    <a:pt x="561" y="1735"/>
                  </a:lnTo>
                  <a:lnTo>
                    <a:pt x="571" y="1734"/>
                  </a:lnTo>
                  <a:lnTo>
                    <a:pt x="581" y="1735"/>
                  </a:lnTo>
                  <a:lnTo>
                    <a:pt x="590" y="1738"/>
                  </a:lnTo>
                  <a:lnTo>
                    <a:pt x="597" y="1743"/>
                  </a:lnTo>
                  <a:lnTo>
                    <a:pt x="605" y="1748"/>
                  </a:lnTo>
                  <a:lnTo>
                    <a:pt x="611" y="1755"/>
                  </a:lnTo>
                  <a:lnTo>
                    <a:pt x="615" y="1764"/>
                  </a:lnTo>
                  <a:lnTo>
                    <a:pt x="617" y="1772"/>
                  </a:lnTo>
                  <a:lnTo>
                    <a:pt x="618" y="1781"/>
                  </a:lnTo>
                  <a:lnTo>
                    <a:pt x="618" y="1922"/>
                  </a:lnTo>
                  <a:close/>
                  <a:moveTo>
                    <a:pt x="563" y="1701"/>
                  </a:moveTo>
                  <a:lnTo>
                    <a:pt x="564" y="1694"/>
                  </a:lnTo>
                  <a:lnTo>
                    <a:pt x="568" y="1689"/>
                  </a:lnTo>
                  <a:lnTo>
                    <a:pt x="571" y="1687"/>
                  </a:lnTo>
                  <a:lnTo>
                    <a:pt x="578" y="1686"/>
                  </a:lnTo>
                  <a:lnTo>
                    <a:pt x="584" y="1687"/>
                  </a:lnTo>
                  <a:lnTo>
                    <a:pt x="587" y="1689"/>
                  </a:lnTo>
                  <a:lnTo>
                    <a:pt x="591" y="1694"/>
                  </a:lnTo>
                  <a:lnTo>
                    <a:pt x="592" y="1701"/>
                  </a:lnTo>
                  <a:lnTo>
                    <a:pt x="591" y="1705"/>
                  </a:lnTo>
                  <a:lnTo>
                    <a:pt x="587" y="1710"/>
                  </a:lnTo>
                  <a:lnTo>
                    <a:pt x="584" y="1714"/>
                  </a:lnTo>
                  <a:lnTo>
                    <a:pt x="578" y="1715"/>
                  </a:lnTo>
                  <a:lnTo>
                    <a:pt x="571" y="1714"/>
                  </a:lnTo>
                  <a:lnTo>
                    <a:pt x="568" y="1710"/>
                  </a:lnTo>
                  <a:lnTo>
                    <a:pt x="564" y="1705"/>
                  </a:lnTo>
                  <a:lnTo>
                    <a:pt x="563" y="1701"/>
                  </a:lnTo>
                  <a:close/>
                  <a:moveTo>
                    <a:pt x="877" y="1922"/>
                  </a:moveTo>
                  <a:lnTo>
                    <a:pt x="847" y="1922"/>
                  </a:lnTo>
                  <a:lnTo>
                    <a:pt x="847" y="1781"/>
                  </a:lnTo>
                  <a:lnTo>
                    <a:pt x="846" y="1774"/>
                  </a:lnTo>
                  <a:lnTo>
                    <a:pt x="843" y="1766"/>
                  </a:lnTo>
                  <a:lnTo>
                    <a:pt x="841" y="1760"/>
                  </a:lnTo>
                  <a:lnTo>
                    <a:pt x="837" y="1754"/>
                  </a:lnTo>
                  <a:lnTo>
                    <a:pt x="832" y="1750"/>
                  </a:lnTo>
                  <a:lnTo>
                    <a:pt x="826" y="1746"/>
                  </a:lnTo>
                  <a:lnTo>
                    <a:pt x="820" y="1744"/>
                  </a:lnTo>
                  <a:lnTo>
                    <a:pt x="812" y="1744"/>
                  </a:lnTo>
                  <a:lnTo>
                    <a:pt x="804" y="1745"/>
                  </a:lnTo>
                  <a:lnTo>
                    <a:pt x="796" y="1748"/>
                  </a:lnTo>
                  <a:lnTo>
                    <a:pt x="802" y="1743"/>
                  </a:lnTo>
                  <a:lnTo>
                    <a:pt x="811" y="1738"/>
                  </a:lnTo>
                  <a:lnTo>
                    <a:pt x="820" y="1735"/>
                  </a:lnTo>
                  <a:lnTo>
                    <a:pt x="830" y="1734"/>
                  </a:lnTo>
                  <a:lnTo>
                    <a:pt x="838" y="1735"/>
                  </a:lnTo>
                  <a:lnTo>
                    <a:pt x="848" y="1738"/>
                  </a:lnTo>
                  <a:lnTo>
                    <a:pt x="856" y="1743"/>
                  </a:lnTo>
                  <a:lnTo>
                    <a:pt x="863" y="1748"/>
                  </a:lnTo>
                  <a:lnTo>
                    <a:pt x="868" y="1755"/>
                  </a:lnTo>
                  <a:lnTo>
                    <a:pt x="873" y="1764"/>
                  </a:lnTo>
                  <a:lnTo>
                    <a:pt x="875" y="1772"/>
                  </a:lnTo>
                  <a:lnTo>
                    <a:pt x="877" y="1781"/>
                  </a:lnTo>
                  <a:lnTo>
                    <a:pt x="877" y="1922"/>
                  </a:lnTo>
                  <a:close/>
                  <a:moveTo>
                    <a:pt x="821" y="1701"/>
                  </a:moveTo>
                  <a:lnTo>
                    <a:pt x="822" y="1694"/>
                  </a:lnTo>
                  <a:lnTo>
                    <a:pt x="825" y="1689"/>
                  </a:lnTo>
                  <a:lnTo>
                    <a:pt x="830" y="1687"/>
                  </a:lnTo>
                  <a:lnTo>
                    <a:pt x="836" y="1686"/>
                  </a:lnTo>
                  <a:lnTo>
                    <a:pt x="841" y="1687"/>
                  </a:lnTo>
                  <a:lnTo>
                    <a:pt x="846" y="1689"/>
                  </a:lnTo>
                  <a:lnTo>
                    <a:pt x="848" y="1694"/>
                  </a:lnTo>
                  <a:lnTo>
                    <a:pt x="849" y="1701"/>
                  </a:lnTo>
                  <a:lnTo>
                    <a:pt x="848" y="1705"/>
                  </a:lnTo>
                  <a:lnTo>
                    <a:pt x="846" y="1710"/>
                  </a:lnTo>
                  <a:lnTo>
                    <a:pt x="841" y="1714"/>
                  </a:lnTo>
                  <a:lnTo>
                    <a:pt x="836" y="1715"/>
                  </a:lnTo>
                  <a:lnTo>
                    <a:pt x="830" y="1714"/>
                  </a:lnTo>
                  <a:lnTo>
                    <a:pt x="825" y="1710"/>
                  </a:lnTo>
                  <a:lnTo>
                    <a:pt x="822" y="1705"/>
                  </a:lnTo>
                  <a:lnTo>
                    <a:pt x="821" y="1701"/>
                  </a:lnTo>
                  <a:close/>
                  <a:moveTo>
                    <a:pt x="1114" y="1922"/>
                  </a:moveTo>
                  <a:lnTo>
                    <a:pt x="1084" y="1922"/>
                  </a:lnTo>
                  <a:lnTo>
                    <a:pt x="1084" y="1781"/>
                  </a:lnTo>
                  <a:lnTo>
                    <a:pt x="1083" y="1774"/>
                  </a:lnTo>
                  <a:lnTo>
                    <a:pt x="1082" y="1766"/>
                  </a:lnTo>
                  <a:lnTo>
                    <a:pt x="1078" y="1760"/>
                  </a:lnTo>
                  <a:lnTo>
                    <a:pt x="1074" y="1754"/>
                  </a:lnTo>
                  <a:lnTo>
                    <a:pt x="1069" y="1750"/>
                  </a:lnTo>
                  <a:lnTo>
                    <a:pt x="1063" y="1746"/>
                  </a:lnTo>
                  <a:lnTo>
                    <a:pt x="1057" y="1744"/>
                  </a:lnTo>
                  <a:lnTo>
                    <a:pt x="1050" y="1744"/>
                  </a:lnTo>
                  <a:lnTo>
                    <a:pt x="1041" y="1745"/>
                  </a:lnTo>
                  <a:lnTo>
                    <a:pt x="1034" y="1748"/>
                  </a:lnTo>
                  <a:lnTo>
                    <a:pt x="1041" y="1743"/>
                  </a:lnTo>
                  <a:lnTo>
                    <a:pt x="1048" y="1738"/>
                  </a:lnTo>
                  <a:lnTo>
                    <a:pt x="1057" y="1735"/>
                  </a:lnTo>
                  <a:lnTo>
                    <a:pt x="1067" y="1734"/>
                  </a:lnTo>
                  <a:lnTo>
                    <a:pt x="1077" y="1735"/>
                  </a:lnTo>
                  <a:lnTo>
                    <a:pt x="1086" y="1738"/>
                  </a:lnTo>
                  <a:lnTo>
                    <a:pt x="1093" y="1743"/>
                  </a:lnTo>
                  <a:lnTo>
                    <a:pt x="1100" y="1748"/>
                  </a:lnTo>
                  <a:lnTo>
                    <a:pt x="1107" y="1755"/>
                  </a:lnTo>
                  <a:lnTo>
                    <a:pt x="1110" y="1764"/>
                  </a:lnTo>
                  <a:lnTo>
                    <a:pt x="1113" y="1772"/>
                  </a:lnTo>
                  <a:lnTo>
                    <a:pt x="1114" y="1781"/>
                  </a:lnTo>
                  <a:lnTo>
                    <a:pt x="1114" y="1922"/>
                  </a:lnTo>
                  <a:close/>
                  <a:moveTo>
                    <a:pt x="1058" y="1701"/>
                  </a:moveTo>
                  <a:lnTo>
                    <a:pt x="1060" y="1694"/>
                  </a:lnTo>
                  <a:lnTo>
                    <a:pt x="1063" y="1689"/>
                  </a:lnTo>
                  <a:lnTo>
                    <a:pt x="1067" y="1687"/>
                  </a:lnTo>
                  <a:lnTo>
                    <a:pt x="1073" y="1686"/>
                  </a:lnTo>
                  <a:lnTo>
                    <a:pt x="1079" y="1687"/>
                  </a:lnTo>
                  <a:lnTo>
                    <a:pt x="1083" y="1689"/>
                  </a:lnTo>
                  <a:lnTo>
                    <a:pt x="1087" y="1694"/>
                  </a:lnTo>
                  <a:lnTo>
                    <a:pt x="1088" y="1701"/>
                  </a:lnTo>
                  <a:lnTo>
                    <a:pt x="1087" y="1705"/>
                  </a:lnTo>
                  <a:lnTo>
                    <a:pt x="1083" y="1710"/>
                  </a:lnTo>
                  <a:lnTo>
                    <a:pt x="1079" y="1714"/>
                  </a:lnTo>
                  <a:lnTo>
                    <a:pt x="1073" y="1715"/>
                  </a:lnTo>
                  <a:lnTo>
                    <a:pt x="1067" y="1714"/>
                  </a:lnTo>
                  <a:lnTo>
                    <a:pt x="1063" y="1710"/>
                  </a:lnTo>
                  <a:lnTo>
                    <a:pt x="1060" y="1705"/>
                  </a:lnTo>
                  <a:lnTo>
                    <a:pt x="1058" y="1701"/>
                  </a:lnTo>
                  <a:close/>
                  <a:moveTo>
                    <a:pt x="296" y="2856"/>
                  </a:moveTo>
                  <a:lnTo>
                    <a:pt x="264" y="2856"/>
                  </a:lnTo>
                  <a:lnTo>
                    <a:pt x="262" y="2650"/>
                  </a:lnTo>
                  <a:lnTo>
                    <a:pt x="262" y="2642"/>
                  </a:lnTo>
                  <a:lnTo>
                    <a:pt x="260" y="2635"/>
                  </a:lnTo>
                  <a:lnTo>
                    <a:pt x="257" y="2629"/>
                  </a:lnTo>
                  <a:lnTo>
                    <a:pt x="254" y="2624"/>
                  </a:lnTo>
                  <a:lnTo>
                    <a:pt x="249" y="2620"/>
                  </a:lnTo>
                  <a:lnTo>
                    <a:pt x="244" y="2616"/>
                  </a:lnTo>
                  <a:lnTo>
                    <a:pt x="238" y="2615"/>
                  </a:lnTo>
                  <a:lnTo>
                    <a:pt x="231" y="2614"/>
                  </a:lnTo>
                  <a:lnTo>
                    <a:pt x="224" y="2615"/>
                  </a:lnTo>
                  <a:lnTo>
                    <a:pt x="218" y="2618"/>
                  </a:lnTo>
                  <a:lnTo>
                    <a:pt x="212" y="2620"/>
                  </a:lnTo>
                  <a:lnTo>
                    <a:pt x="207" y="2625"/>
                  </a:lnTo>
                  <a:lnTo>
                    <a:pt x="210" y="2619"/>
                  </a:lnTo>
                  <a:lnTo>
                    <a:pt x="214" y="2615"/>
                  </a:lnTo>
                  <a:lnTo>
                    <a:pt x="219" y="2610"/>
                  </a:lnTo>
                  <a:lnTo>
                    <a:pt x="224" y="2606"/>
                  </a:lnTo>
                  <a:lnTo>
                    <a:pt x="230" y="2604"/>
                  </a:lnTo>
                  <a:lnTo>
                    <a:pt x="235" y="2603"/>
                  </a:lnTo>
                  <a:lnTo>
                    <a:pt x="241" y="2600"/>
                  </a:lnTo>
                  <a:lnTo>
                    <a:pt x="249" y="2600"/>
                  </a:lnTo>
                  <a:lnTo>
                    <a:pt x="257" y="2601"/>
                  </a:lnTo>
                  <a:lnTo>
                    <a:pt x="267" y="2604"/>
                  </a:lnTo>
                  <a:lnTo>
                    <a:pt x="275" y="2609"/>
                  </a:lnTo>
                  <a:lnTo>
                    <a:pt x="282" y="2614"/>
                  </a:lnTo>
                  <a:lnTo>
                    <a:pt x="287" y="2621"/>
                  </a:lnTo>
                  <a:lnTo>
                    <a:pt x="292" y="2629"/>
                  </a:lnTo>
                  <a:lnTo>
                    <a:pt x="294" y="2639"/>
                  </a:lnTo>
                  <a:lnTo>
                    <a:pt x="296" y="2647"/>
                  </a:lnTo>
                  <a:lnTo>
                    <a:pt x="296" y="2856"/>
                  </a:lnTo>
                  <a:close/>
                  <a:moveTo>
                    <a:pt x="575" y="2856"/>
                  </a:moveTo>
                  <a:lnTo>
                    <a:pt x="542" y="2856"/>
                  </a:lnTo>
                  <a:lnTo>
                    <a:pt x="542" y="2650"/>
                  </a:lnTo>
                  <a:lnTo>
                    <a:pt x="542" y="2642"/>
                  </a:lnTo>
                  <a:lnTo>
                    <a:pt x="539" y="2635"/>
                  </a:lnTo>
                  <a:lnTo>
                    <a:pt x="537" y="2629"/>
                  </a:lnTo>
                  <a:lnTo>
                    <a:pt x="533" y="2624"/>
                  </a:lnTo>
                  <a:lnTo>
                    <a:pt x="528" y="2620"/>
                  </a:lnTo>
                  <a:lnTo>
                    <a:pt x="522" y="2616"/>
                  </a:lnTo>
                  <a:lnTo>
                    <a:pt x="517" y="2615"/>
                  </a:lnTo>
                  <a:lnTo>
                    <a:pt x="510" y="2614"/>
                  </a:lnTo>
                  <a:lnTo>
                    <a:pt x="503" y="2615"/>
                  </a:lnTo>
                  <a:lnTo>
                    <a:pt x="497" y="2618"/>
                  </a:lnTo>
                  <a:lnTo>
                    <a:pt x="491" y="2620"/>
                  </a:lnTo>
                  <a:lnTo>
                    <a:pt x="486" y="2625"/>
                  </a:lnTo>
                  <a:lnTo>
                    <a:pt x="490" y="2619"/>
                  </a:lnTo>
                  <a:lnTo>
                    <a:pt x="493" y="2615"/>
                  </a:lnTo>
                  <a:lnTo>
                    <a:pt x="498" y="2610"/>
                  </a:lnTo>
                  <a:lnTo>
                    <a:pt x="503" y="2606"/>
                  </a:lnTo>
                  <a:lnTo>
                    <a:pt x="508" y="2604"/>
                  </a:lnTo>
                  <a:lnTo>
                    <a:pt x="514" y="2603"/>
                  </a:lnTo>
                  <a:lnTo>
                    <a:pt x="521" y="2600"/>
                  </a:lnTo>
                  <a:lnTo>
                    <a:pt x="528" y="2600"/>
                  </a:lnTo>
                  <a:lnTo>
                    <a:pt x="537" y="2601"/>
                  </a:lnTo>
                  <a:lnTo>
                    <a:pt x="545" y="2604"/>
                  </a:lnTo>
                  <a:lnTo>
                    <a:pt x="554" y="2609"/>
                  </a:lnTo>
                  <a:lnTo>
                    <a:pt x="561" y="2614"/>
                  </a:lnTo>
                  <a:lnTo>
                    <a:pt x="566" y="2621"/>
                  </a:lnTo>
                  <a:lnTo>
                    <a:pt x="571" y="2629"/>
                  </a:lnTo>
                  <a:lnTo>
                    <a:pt x="574" y="2639"/>
                  </a:lnTo>
                  <a:lnTo>
                    <a:pt x="575" y="2647"/>
                  </a:lnTo>
                  <a:lnTo>
                    <a:pt x="575" y="2856"/>
                  </a:lnTo>
                  <a:close/>
                  <a:moveTo>
                    <a:pt x="851" y="2856"/>
                  </a:moveTo>
                  <a:lnTo>
                    <a:pt x="819" y="2856"/>
                  </a:lnTo>
                  <a:lnTo>
                    <a:pt x="819" y="2650"/>
                  </a:lnTo>
                  <a:lnTo>
                    <a:pt x="819" y="2642"/>
                  </a:lnTo>
                  <a:lnTo>
                    <a:pt x="816" y="2635"/>
                  </a:lnTo>
                  <a:lnTo>
                    <a:pt x="814" y="2629"/>
                  </a:lnTo>
                  <a:lnTo>
                    <a:pt x="810" y="2624"/>
                  </a:lnTo>
                  <a:lnTo>
                    <a:pt x="805" y="2620"/>
                  </a:lnTo>
                  <a:lnTo>
                    <a:pt x="799" y="2616"/>
                  </a:lnTo>
                  <a:lnTo>
                    <a:pt x="793" y="2615"/>
                  </a:lnTo>
                  <a:lnTo>
                    <a:pt x="786" y="2614"/>
                  </a:lnTo>
                  <a:lnTo>
                    <a:pt x="780" y="2615"/>
                  </a:lnTo>
                  <a:lnTo>
                    <a:pt x="774" y="2618"/>
                  </a:lnTo>
                  <a:lnTo>
                    <a:pt x="768" y="2620"/>
                  </a:lnTo>
                  <a:lnTo>
                    <a:pt x="763" y="2625"/>
                  </a:lnTo>
                  <a:lnTo>
                    <a:pt x="767" y="2619"/>
                  </a:lnTo>
                  <a:lnTo>
                    <a:pt x="770" y="2615"/>
                  </a:lnTo>
                  <a:lnTo>
                    <a:pt x="775" y="2610"/>
                  </a:lnTo>
                  <a:lnTo>
                    <a:pt x="780" y="2606"/>
                  </a:lnTo>
                  <a:lnTo>
                    <a:pt x="785" y="2604"/>
                  </a:lnTo>
                  <a:lnTo>
                    <a:pt x="791" y="2603"/>
                  </a:lnTo>
                  <a:lnTo>
                    <a:pt x="798" y="2600"/>
                  </a:lnTo>
                  <a:lnTo>
                    <a:pt x="804" y="2600"/>
                  </a:lnTo>
                  <a:lnTo>
                    <a:pt x="814" y="2601"/>
                  </a:lnTo>
                  <a:lnTo>
                    <a:pt x="822" y="2604"/>
                  </a:lnTo>
                  <a:lnTo>
                    <a:pt x="831" y="2609"/>
                  </a:lnTo>
                  <a:lnTo>
                    <a:pt x="837" y="2614"/>
                  </a:lnTo>
                  <a:lnTo>
                    <a:pt x="843" y="2621"/>
                  </a:lnTo>
                  <a:lnTo>
                    <a:pt x="848" y="2629"/>
                  </a:lnTo>
                  <a:lnTo>
                    <a:pt x="851" y="2639"/>
                  </a:lnTo>
                  <a:lnTo>
                    <a:pt x="852" y="2647"/>
                  </a:lnTo>
                  <a:lnTo>
                    <a:pt x="851" y="2856"/>
                  </a:lnTo>
                  <a:close/>
                  <a:moveTo>
                    <a:pt x="1125" y="2856"/>
                  </a:moveTo>
                  <a:lnTo>
                    <a:pt x="1093" y="2856"/>
                  </a:lnTo>
                  <a:lnTo>
                    <a:pt x="1093" y="2650"/>
                  </a:lnTo>
                  <a:lnTo>
                    <a:pt x="1092" y="2642"/>
                  </a:lnTo>
                  <a:lnTo>
                    <a:pt x="1090" y="2635"/>
                  </a:lnTo>
                  <a:lnTo>
                    <a:pt x="1088" y="2629"/>
                  </a:lnTo>
                  <a:lnTo>
                    <a:pt x="1083" y="2624"/>
                  </a:lnTo>
                  <a:lnTo>
                    <a:pt x="1079" y="2620"/>
                  </a:lnTo>
                  <a:lnTo>
                    <a:pt x="1073" y="2616"/>
                  </a:lnTo>
                  <a:lnTo>
                    <a:pt x="1067" y="2615"/>
                  </a:lnTo>
                  <a:lnTo>
                    <a:pt x="1061" y="2614"/>
                  </a:lnTo>
                  <a:lnTo>
                    <a:pt x="1053" y="2615"/>
                  </a:lnTo>
                  <a:lnTo>
                    <a:pt x="1047" y="2618"/>
                  </a:lnTo>
                  <a:lnTo>
                    <a:pt x="1042" y="2620"/>
                  </a:lnTo>
                  <a:lnTo>
                    <a:pt x="1037" y="2625"/>
                  </a:lnTo>
                  <a:lnTo>
                    <a:pt x="1041" y="2619"/>
                  </a:lnTo>
                  <a:lnTo>
                    <a:pt x="1045" y="2615"/>
                  </a:lnTo>
                  <a:lnTo>
                    <a:pt x="1048" y="2610"/>
                  </a:lnTo>
                  <a:lnTo>
                    <a:pt x="1055" y="2606"/>
                  </a:lnTo>
                  <a:lnTo>
                    <a:pt x="1060" y="2604"/>
                  </a:lnTo>
                  <a:lnTo>
                    <a:pt x="1066" y="2603"/>
                  </a:lnTo>
                  <a:lnTo>
                    <a:pt x="1072" y="2600"/>
                  </a:lnTo>
                  <a:lnTo>
                    <a:pt x="1078" y="2600"/>
                  </a:lnTo>
                  <a:lnTo>
                    <a:pt x="1088" y="2601"/>
                  </a:lnTo>
                  <a:lnTo>
                    <a:pt x="1097" y="2604"/>
                  </a:lnTo>
                  <a:lnTo>
                    <a:pt x="1104" y="2609"/>
                  </a:lnTo>
                  <a:lnTo>
                    <a:pt x="1111" y="2614"/>
                  </a:lnTo>
                  <a:lnTo>
                    <a:pt x="1118" y="2621"/>
                  </a:lnTo>
                  <a:lnTo>
                    <a:pt x="1121" y="2629"/>
                  </a:lnTo>
                  <a:lnTo>
                    <a:pt x="1125" y="2639"/>
                  </a:lnTo>
                  <a:lnTo>
                    <a:pt x="1125" y="2647"/>
                  </a:lnTo>
                  <a:lnTo>
                    <a:pt x="1125" y="2856"/>
                  </a:lnTo>
                  <a:close/>
                  <a:moveTo>
                    <a:pt x="3425" y="2856"/>
                  </a:moveTo>
                  <a:lnTo>
                    <a:pt x="3393" y="2856"/>
                  </a:lnTo>
                  <a:lnTo>
                    <a:pt x="3393" y="2650"/>
                  </a:lnTo>
                  <a:lnTo>
                    <a:pt x="3392" y="2642"/>
                  </a:lnTo>
                  <a:lnTo>
                    <a:pt x="3391" y="2635"/>
                  </a:lnTo>
                  <a:lnTo>
                    <a:pt x="3388" y="2629"/>
                  </a:lnTo>
                  <a:lnTo>
                    <a:pt x="3383" y="2624"/>
                  </a:lnTo>
                  <a:lnTo>
                    <a:pt x="3380" y="2620"/>
                  </a:lnTo>
                  <a:lnTo>
                    <a:pt x="3373" y="2616"/>
                  </a:lnTo>
                  <a:lnTo>
                    <a:pt x="3367" y="2615"/>
                  </a:lnTo>
                  <a:lnTo>
                    <a:pt x="3361" y="2614"/>
                  </a:lnTo>
                  <a:lnTo>
                    <a:pt x="3354" y="2615"/>
                  </a:lnTo>
                  <a:lnTo>
                    <a:pt x="3347" y="2618"/>
                  </a:lnTo>
                  <a:lnTo>
                    <a:pt x="3343" y="2620"/>
                  </a:lnTo>
                  <a:lnTo>
                    <a:pt x="3338" y="2625"/>
                  </a:lnTo>
                  <a:lnTo>
                    <a:pt x="3341" y="2619"/>
                  </a:lnTo>
                  <a:lnTo>
                    <a:pt x="3345" y="2615"/>
                  </a:lnTo>
                  <a:lnTo>
                    <a:pt x="3350" y="2610"/>
                  </a:lnTo>
                  <a:lnTo>
                    <a:pt x="3355" y="2606"/>
                  </a:lnTo>
                  <a:lnTo>
                    <a:pt x="3360" y="2604"/>
                  </a:lnTo>
                  <a:lnTo>
                    <a:pt x="3366" y="2603"/>
                  </a:lnTo>
                  <a:lnTo>
                    <a:pt x="3372" y="2600"/>
                  </a:lnTo>
                  <a:lnTo>
                    <a:pt x="3378" y="2600"/>
                  </a:lnTo>
                  <a:lnTo>
                    <a:pt x="3388" y="2601"/>
                  </a:lnTo>
                  <a:lnTo>
                    <a:pt x="3397" y="2604"/>
                  </a:lnTo>
                  <a:lnTo>
                    <a:pt x="3406" y="2609"/>
                  </a:lnTo>
                  <a:lnTo>
                    <a:pt x="3412" y="2614"/>
                  </a:lnTo>
                  <a:lnTo>
                    <a:pt x="3418" y="2621"/>
                  </a:lnTo>
                  <a:lnTo>
                    <a:pt x="3422" y="2629"/>
                  </a:lnTo>
                  <a:lnTo>
                    <a:pt x="3425" y="2639"/>
                  </a:lnTo>
                  <a:lnTo>
                    <a:pt x="3425" y="2647"/>
                  </a:lnTo>
                  <a:lnTo>
                    <a:pt x="3425" y="2856"/>
                  </a:lnTo>
                  <a:close/>
                  <a:moveTo>
                    <a:pt x="3152" y="2856"/>
                  </a:moveTo>
                  <a:lnTo>
                    <a:pt x="3119" y="2856"/>
                  </a:lnTo>
                  <a:lnTo>
                    <a:pt x="3119" y="2650"/>
                  </a:lnTo>
                  <a:lnTo>
                    <a:pt x="3119" y="2642"/>
                  </a:lnTo>
                  <a:lnTo>
                    <a:pt x="3116" y="2635"/>
                  </a:lnTo>
                  <a:lnTo>
                    <a:pt x="3114" y="2629"/>
                  </a:lnTo>
                  <a:lnTo>
                    <a:pt x="3110" y="2624"/>
                  </a:lnTo>
                  <a:lnTo>
                    <a:pt x="3105" y="2620"/>
                  </a:lnTo>
                  <a:lnTo>
                    <a:pt x="3099" y="2616"/>
                  </a:lnTo>
                  <a:lnTo>
                    <a:pt x="3093" y="2615"/>
                  </a:lnTo>
                  <a:lnTo>
                    <a:pt x="3087" y="2614"/>
                  </a:lnTo>
                  <a:lnTo>
                    <a:pt x="3080" y="2615"/>
                  </a:lnTo>
                  <a:lnTo>
                    <a:pt x="3074" y="2618"/>
                  </a:lnTo>
                  <a:lnTo>
                    <a:pt x="3068" y="2620"/>
                  </a:lnTo>
                  <a:lnTo>
                    <a:pt x="3063" y="2625"/>
                  </a:lnTo>
                  <a:lnTo>
                    <a:pt x="3067" y="2619"/>
                  </a:lnTo>
                  <a:lnTo>
                    <a:pt x="3071" y="2615"/>
                  </a:lnTo>
                  <a:lnTo>
                    <a:pt x="3076" y="2610"/>
                  </a:lnTo>
                  <a:lnTo>
                    <a:pt x="3080" y="2606"/>
                  </a:lnTo>
                  <a:lnTo>
                    <a:pt x="3085" y="2604"/>
                  </a:lnTo>
                  <a:lnTo>
                    <a:pt x="3092" y="2603"/>
                  </a:lnTo>
                  <a:lnTo>
                    <a:pt x="3098" y="2600"/>
                  </a:lnTo>
                  <a:lnTo>
                    <a:pt x="3104" y="2600"/>
                  </a:lnTo>
                  <a:lnTo>
                    <a:pt x="3114" y="2601"/>
                  </a:lnTo>
                  <a:lnTo>
                    <a:pt x="3122" y="2604"/>
                  </a:lnTo>
                  <a:lnTo>
                    <a:pt x="3131" y="2609"/>
                  </a:lnTo>
                  <a:lnTo>
                    <a:pt x="3137" y="2614"/>
                  </a:lnTo>
                  <a:lnTo>
                    <a:pt x="3144" y="2621"/>
                  </a:lnTo>
                  <a:lnTo>
                    <a:pt x="3148" y="2629"/>
                  </a:lnTo>
                  <a:lnTo>
                    <a:pt x="3151" y="2639"/>
                  </a:lnTo>
                  <a:lnTo>
                    <a:pt x="3152" y="2647"/>
                  </a:lnTo>
                  <a:lnTo>
                    <a:pt x="3152" y="2856"/>
                  </a:lnTo>
                  <a:close/>
                  <a:moveTo>
                    <a:pt x="2875" y="2856"/>
                  </a:moveTo>
                  <a:lnTo>
                    <a:pt x="2842" y="2856"/>
                  </a:lnTo>
                  <a:lnTo>
                    <a:pt x="2842" y="2650"/>
                  </a:lnTo>
                  <a:lnTo>
                    <a:pt x="2842" y="2642"/>
                  </a:lnTo>
                  <a:lnTo>
                    <a:pt x="2839" y="2635"/>
                  </a:lnTo>
                  <a:lnTo>
                    <a:pt x="2837" y="2629"/>
                  </a:lnTo>
                  <a:lnTo>
                    <a:pt x="2833" y="2624"/>
                  </a:lnTo>
                  <a:lnTo>
                    <a:pt x="2828" y="2620"/>
                  </a:lnTo>
                  <a:lnTo>
                    <a:pt x="2822" y="2616"/>
                  </a:lnTo>
                  <a:lnTo>
                    <a:pt x="2817" y="2615"/>
                  </a:lnTo>
                  <a:lnTo>
                    <a:pt x="2810" y="2614"/>
                  </a:lnTo>
                  <a:lnTo>
                    <a:pt x="2804" y="2615"/>
                  </a:lnTo>
                  <a:lnTo>
                    <a:pt x="2797" y="2618"/>
                  </a:lnTo>
                  <a:lnTo>
                    <a:pt x="2791" y="2620"/>
                  </a:lnTo>
                  <a:lnTo>
                    <a:pt x="2786" y="2625"/>
                  </a:lnTo>
                  <a:lnTo>
                    <a:pt x="2790" y="2619"/>
                  </a:lnTo>
                  <a:lnTo>
                    <a:pt x="2794" y="2615"/>
                  </a:lnTo>
                  <a:lnTo>
                    <a:pt x="2799" y="2610"/>
                  </a:lnTo>
                  <a:lnTo>
                    <a:pt x="2804" y="2606"/>
                  </a:lnTo>
                  <a:lnTo>
                    <a:pt x="2809" y="2604"/>
                  </a:lnTo>
                  <a:lnTo>
                    <a:pt x="2815" y="2603"/>
                  </a:lnTo>
                  <a:lnTo>
                    <a:pt x="2821" y="2600"/>
                  </a:lnTo>
                  <a:lnTo>
                    <a:pt x="2828" y="2600"/>
                  </a:lnTo>
                  <a:lnTo>
                    <a:pt x="2837" y="2601"/>
                  </a:lnTo>
                  <a:lnTo>
                    <a:pt x="2846" y="2604"/>
                  </a:lnTo>
                  <a:lnTo>
                    <a:pt x="2854" y="2609"/>
                  </a:lnTo>
                  <a:lnTo>
                    <a:pt x="2862" y="2614"/>
                  </a:lnTo>
                  <a:lnTo>
                    <a:pt x="2867" y="2621"/>
                  </a:lnTo>
                  <a:lnTo>
                    <a:pt x="2872" y="2629"/>
                  </a:lnTo>
                  <a:lnTo>
                    <a:pt x="2874" y="2639"/>
                  </a:lnTo>
                  <a:lnTo>
                    <a:pt x="2875" y="2647"/>
                  </a:lnTo>
                  <a:lnTo>
                    <a:pt x="2875" y="2856"/>
                  </a:lnTo>
                  <a:close/>
                  <a:moveTo>
                    <a:pt x="2596" y="2856"/>
                  </a:moveTo>
                  <a:lnTo>
                    <a:pt x="2564" y="2856"/>
                  </a:lnTo>
                  <a:lnTo>
                    <a:pt x="2564" y="2650"/>
                  </a:lnTo>
                  <a:lnTo>
                    <a:pt x="2563" y="2642"/>
                  </a:lnTo>
                  <a:lnTo>
                    <a:pt x="2561" y="2635"/>
                  </a:lnTo>
                  <a:lnTo>
                    <a:pt x="2558" y="2629"/>
                  </a:lnTo>
                  <a:lnTo>
                    <a:pt x="2554" y="2624"/>
                  </a:lnTo>
                  <a:lnTo>
                    <a:pt x="2549" y="2620"/>
                  </a:lnTo>
                  <a:lnTo>
                    <a:pt x="2544" y="2616"/>
                  </a:lnTo>
                  <a:lnTo>
                    <a:pt x="2538" y="2615"/>
                  </a:lnTo>
                  <a:lnTo>
                    <a:pt x="2532" y="2614"/>
                  </a:lnTo>
                  <a:lnTo>
                    <a:pt x="2524" y="2615"/>
                  </a:lnTo>
                  <a:lnTo>
                    <a:pt x="2518" y="2618"/>
                  </a:lnTo>
                  <a:lnTo>
                    <a:pt x="2512" y="2620"/>
                  </a:lnTo>
                  <a:lnTo>
                    <a:pt x="2507" y="2625"/>
                  </a:lnTo>
                  <a:lnTo>
                    <a:pt x="2511" y="2619"/>
                  </a:lnTo>
                  <a:lnTo>
                    <a:pt x="2514" y="2615"/>
                  </a:lnTo>
                  <a:lnTo>
                    <a:pt x="2519" y="2610"/>
                  </a:lnTo>
                  <a:lnTo>
                    <a:pt x="2524" y="2606"/>
                  </a:lnTo>
                  <a:lnTo>
                    <a:pt x="2530" y="2604"/>
                  </a:lnTo>
                  <a:lnTo>
                    <a:pt x="2535" y="2603"/>
                  </a:lnTo>
                  <a:lnTo>
                    <a:pt x="2542" y="2600"/>
                  </a:lnTo>
                  <a:lnTo>
                    <a:pt x="2549" y="2600"/>
                  </a:lnTo>
                  <a:lnTo>
                    <a:pt x="2558" y="2601"/>
                  </a:lnTo>
                  <a:lnTo>
                    <a:pt x="2568" y="2604"/>
                  </a:lnTo>
                  <a:lnTo>
                    <a:pt x="2575" y="2609"/>
                  </a:lnTo>
                  <a:lnTo>
                    <a:pt x="2582" y="2614"/>
                  </a:lnTo>
                  <a:lnTo>
                    <a:pt x="2587" y="2621"/>
                  </a:lnTo>
                  <a:lnTo>
                    <a:pt x="2592" y="2629"/>
                  </a:lnTo>
                  <a:lnTo>
                    <a:pt x="2595" y="2639"/>
                  </a:lnTo>
                  <a:lnTo>
                    <a:pt x="2596" y="2647"/>
                  </a:lnTo>
                  <a:lnTo>
                    <a:pt x="2596" y="2856"/>
                  </a:lnTo>
                  <a:close/>
                  <a:moveTo>
                    <a:pt x="1528" y="2856"/>
                  </a:moveTo>
                  <a:lnTo>
                    <a:pt x="1495" y="2856"/>
                  </a:lnTo>
                  <a:lnTo>
                    <a:pt x="1495" y="2650"/>
                  </a:lnTo>
                  <a:lnTo>
                    <a:pt x="1495" y="2642"/>
                  </a:lnTo>
                  <a:lnTo>
                    <a:pt x="1492" y="2635"/>
                  </a:lnTo>
                  <a:lnTo>
                    <a:pt x="1490" y="2629"/>
                  </a:lnTo>
                  <a:lnTo>
                    <a:pt x="1486" y="2624"/>
                  </a:lnTo>
                  <a:lnTo>
                    <a:pt x="1481" y="2620"/>
                  </a:lnTo>
                  <a:lnTo>
                    <a:pt x="1475" y="2616"/>
                  </a:lnTo>
                  <a:lnTo>
                    <a:pt x="1470" y="2615"/>
                  </a:lnTo>
                  <a:lnTo>
                    <a:pt x="1463" y="2614"/>
                  </a:lnTo>
                  <a:lnTo>
                    <a:pt x="1456" y="2615"/>
                  </a:lnTo>
                  <a:lnTo>
                    <a:pt x="1450" y="2618"/>
                  </a:lnTo>
                  <a:lnTo>
                    <a:pt x="1444" y="2620"/>
                  </a:lnTo>
                  <a:lnTo>
                    <a:pt x="1439" y="2625"/>
                  </a:lnTo>
                  <a:lnTo>
                    <a:pt x="1443" y="2619"/>
                  </a:lnTo>
                  <a:lnTo>
                    <a:pt x="1446" y="2615"/>
                  </a:lnTo>
                  <a:lnTo>
                    <a:pt x="1451" y="2610"/>
                  </a:lnTo>
                  <a:lnTo>
                    <a:pt x="1456" y="2606"/>
                  </a:lnTo>
                  <a:lnTo>
                    <a:pt x="1461" y="2604"/>
                  </a:lnTo>
                  <a:lnTo>
                    <a:pt x="1467" y="2603"/>
                  </a:lnTo>
                  <a:lnTo>
                    <a:pt x="1474" y="2600"/>
                  </a:lnTo>
                  <a:lnTo>
                    <a:pt x="1481" y="2600"/>
                  </a:lnTo>
                  <a:lnTo>
                    <a:pt x="1490" y="2601"/>
                  </a:lnTo>
                  <a:lnTo>
                    <a:pt x="1498" y="2604"/>
                  </a:lnTo>
                  <a:lnTo>
                    <a:pt x="1507" y="2609"/>
                  </a:lnTo>
                  <a:lnTo>
                    <a:pt x="1514" y="2614"/>
                  </a:lnTo>
                  <a:lnTo>
                    <a:pt x="1519" y="2621"/>
                  </a:lnTo>
                  <a:lnTo>
                    <a:pt x="1524" y="2629"/>
                  </a:lnTo>
                  <a:lnTo>
                    <a:pt x="1527" y="2639"/>
                  </a:lnTo>
                  <a:lnTo>
                    <a:pt x="1528" y="2647"/>
                  </a:lnTo>
                  <a:lnTo>
                    <a:pt x="1528" y="2856"/>
                  </a:lnTo>
                  <a:close/>
                  <a:moveTo>
                    <a:pt x="1888" y="2856"/>
                  </a:moveTo>
                  <a:lnTo>
                    <a:pt x="1888" y="2652"/>
                  </a:lnTo>
                  <a:lnTo>
                    <a:pt x="1886" y="2643"/>
                  </a:lnTo>
                  <a:lnTo>
                    <a:pt x="1886" y="2635"/>
                  </a:lnTo>
                  <a:lnTo>
                    <a:pt x="1884" y="2626"/>
                  </a:lnTo>
                  <a:lnTo>
                    <a:pt x="1882" y="2619"/>
                  </a:lnTo>
                  <a:lnTo>
                    <a:pt x="1879" y="2611"/>
                  </a:lnTo>
                  <a:lnTo>
                    <a:pt x="1875" y="2605"/>
                  </a:lnTo>
                  <a:lnTo>
                    <a:pt x="1870" y="2599"/>
                  </a:lnTo>
                  <a:lnTo>
                    <a:pt x="1865" y="2593"/>
                  </a:lnTo>
                  <a:lnTo>
                    <a:pt x="1861" y="2588"/>
                  </a:lnTo>
                  <a:lnTo>
                    <a:pt x="1854" y="2583"/>
                  </a:lnTo>
                  <a:lnTo>
                    <a:pt x="1848" y="2579"/>
                  </a:lnTo>
                  <a:lnTo>
                    <a:pt x="1842" y="2575"/>
                  </a:lnTo>
                  <a:lnTo>
                    <a:pt x="1835" y="2573"/>
                  </a:lnTo>
                  <a:lnTo>
                    <a:pt x="1828" y="2572"/>
                  </a:lnTo>
                  <a:lnTo>
                    <a:pt x="1821" y="2570"/>
                  </a:lnTo>
                  <a:lnTo>
                    <a:pt x="1812" y="2570"/>
                  </a:lnTo>
                  <a:lnTo>
                    <a:pt x="1802" y="2570"/>
                  </a:lnTo>
                  <a:lnTo>
                    <a:pt x="1793" y="2573"/>
                  </a:lnTo>
                  <a:lnTo>
                    <a:pt x="1783" y="2577"/>
                  </a:lnTo>
                  <a:lnTo>
                    <a:pt x="1774" y="2580"/>
                  </a:lnTo>
                  <a:lnTo>
                    <a:pt x="1765" y="2587"/>
                  </a:lnTo>
                  <a:lnTo>
                    <a:pt x="1759" y="2593"/>
                  </a:lnTo>
                  <a:lnTo>
                    <a:pt x="1752" y="2601"/>
                  </a:lnTo>
                  <a:lnTo>
                    <a:pt x="1747" y="2609"/>
                  </a:lnTo>
                  <a:lnTo>
                    <a:pt x="1753" y="2596"/>
                  </a:lnTo>
                  <a:lnTo>
                    <a:pt x="1760" y="2585"/>
                  </a:lnTo>
                  <a:lnTo>
                    <a:pt x="1770" y="2575"/>
                  </a:lnTo>
                  <a:lnTo>
                    <a:pt x="1780" y="2567"/>
                  </a:lnTo>
                  <a:lnTo>
                    <a:pt x="1793" y="2559"/>
                  </a:lnTo>
                  <a:lnTo>
                    <a:pt x="1805" y="2554"/>
                  </a:lnTo>
                  <a:lnTo>
                    <a:pt x="1818" y="2551"/>
                  </a:lnTo>
                  <a:lnTo>
                    <a:pt x="1833" y="2549"/>
                  </a:lnTo>
                  <a:lnTo>
                    <a:pt x="1843" y="2549"/>
                  </a:lnTo>
                  <a:lnTo>
                    <a:pt x="1852" y="2551"/>
                  </a:lnTo>
                  <a:lnTo>
                    <a:pt x="1861" y="2553"/>
                  </a:lnTo>
                  <a:lnTo>
                    <a:pt x="1869" y="2557"/>
                  </a:lnTo>
                  <a:lnTo>
                    <a:pt x="1878" y="2561"/>
                  </a:lnTo>
                  <a:lnTo>
                    <a:pt x="1885" y="2566"/>
                  </a:lnTo>
                  <a:lnTo>
                    <a:pt x="1893" y="2570"/>
                  </a:lnTo>
                  <a:lnTo>
                    <a:pt x="1899" y="2577"/>
                  </a:lnTo>
                  <a:lnTo>
                    <a:pt x="1905" y="2583"/>
                  </a:lnTo>
                  <a:lnTo>
                    <a:pt x="1910" y="2590"/>
                  </a:lnTo>
                  <a:lnTo>
                    <a:pt x="1915" y="2598"/>
                  </a:lnTo>
                  <a:lnTo>
                    <a:pt x="1919" y="2606"/>
                  </a:lnTo>
                  <a:lnTo>
                    <a:pt x="1922" y="2615"/>
                  </a:lnTo>
                  <a:lnTo>
                    <a:pt x="1925" y="2624"/>
                  </a:lnTo>
                  <a:lnTo>
                    <a:pt x="1926" y="2632"/>
                  </a:lnTo>
                  <a:lnTo>
                    <a:pt x="1926" y="2642"/>
                  </a:lnTo>
                  <a:lnTo>
                    <a:pt x="1926" y="2856"/>
                  </a:lnTo>
                  <a:lnTo>
                    <a:pt x="1888" y="2856"/>
                  </a:lnTo>
                  <a:close/>
                  <a:moveTo>
                    <a:pt x="2233" y="2856"/>
                  </a:moveTo>
                  <a:lnTo>
                    <a:pt x="2199" y="2856"/>
                  </a:lnTo>
                  <a:lnTo>
                    <a:pt x="2199" y="2650"/>
                  </a:lnTo>
                  <a:lnTo>
                    <a:pt x="2199" y="2642"/>
                  </a:lnTo>
                  <a:lnTo>
                    <a:pt x="2197" y="2635"/>
                  </a:lnTo>
                  <a:lnTo>
                    <a:pt x="2194" y="2629"/>
                  </a:lnTo>
                  <a:lnTo>
                    <a:pt x="2191" y="2624"/>
                  </a:lnTo>
                  <a:lnTo>
                    <a:pt x="2186" y="2620"/>
                  </a:lnTo>
                  <a:lnTo>
                    <a:pt x="2179" y="2616"/>
                  </a:lnTo>
                  <a:lnTo>
                    <a:pt x="2173" y="2615"/>
                  </a:lnTo>
                  <a:lnTo>
                    <a:pt x="2167" y="2614"/>
                  </a:lnTo>
                  <a:lnTo>
                    <a:pt x="2161" y="2615"/>
                  </a:lnTo>
                  <a:lnTo>
                    <a:pt x="2155" y="2618"/>
                  </a:lnTo>
                  <a:lnTo>
                    <a:pt x="2149" y="2620"/>
                  </a:lnTo>
                  <a:lnTo>
                    <a:pt x="2144" y="2625"/>
                  </a:lnTo>
                  <a:lnTo>
                    <a:pt x="2147" y="2619"/>
                  </a:lnTo>
                  <a:lnTo>
                    <a:pt x="2151" y="2615"/>
                  </a:lnTo>
                  <a:lnTo>
                    <a:pt x="2156" y="2610"/>
                  </a:lnTo>
                  <a:lnTo>
                    <a:pt x="2161" y="2606"/>
                  </a:lnTo>
                  <a:lnTo>
                    <a:pt x="2166" y="2604"/>
                  </a:lnTo>
                  <a:lnTo>
                    <a:pt x="2172" y="2603"/>
                  </a:lnTo>
                  <a:lnTo>
                    <a:pt x="2178" y="2600"/>
                  </a:lnTo>
                  <a:lnTo>
                    <a:pt x="2184" y="2600"/>
                  </a:lnTo>
                  <a:lnTo>
                    <a:pt x="2194" y="2601"/>
                  </a:lnTo>
                  <a:lnTo>
                    <a:pt x="2203" y="2604"/>
                  </a:lnTo>
                  <a:lnTo>
                    <a:pt x="2212" y="2609"/>
                  </a:lnTo>
                  <a:lnTo>
                    <a:pt x="2218" y="2614"/>
                  </a:lnTo>
                  <a:lnTo>
                    <a:pt x="2224" y="2621"/>
                  </a:lnTo>
                  <a:lnTo>
                    <a:pt x="2229" y="2629"/>
                  </a:lnTo>
                  <a:lnTo>
                    <a:pt x="2231" y="2639"/>
                  </a:lnTo>
                  <a:lnTo>
                    <a:pt x="2233" y="2647"/>
                  </a:lnTo>
                  <a:lnTo>
                    <a:pt x="2233" y="2856"/>
                  </a:lnTo>
                  <a:close/>
                  <a:moveTo>
                    <a:pt x="1542" y="3617"/>
                  </a:moveTo>
                  <a:lnTo>
                    <a:pt x="1506" y="3617"/>
                  </a:lnTo>
                  <a:lnTo>
                    <a:pt x="1506" y="3213"/>
                  </a:lnTo>
                  <a:lnTo>
                    <a:pt x="1506" y="3204"/>
                  </a:lnTo>
                  <a:lnTo>
                    <a:pt x="1505" y="3195"/>
                  </a:lnTo>
                  <a:lnTo>
                    <a:pt x="1503" y="3187"/>
                  </a:lnTo>
                  <a:lnTo>
                    <a:pt x="1501" y="3179"/>
                  </a:lnTo>
                  <a:lnTo>
                    <a:pt x="1497" y="3172"/>
                  </a:lnTo>
                  <a:lnTo>
                    <a:pt x="1495" y="3164"/>
                  </a:lnTo>
                  <a:lnTo>
                    <a:pt x="1491" y="3158"/>
                  </a:lnTo>
                  <a:lnTo>
                    <a:pt x="1486" y="3153"/>
                  </a:lnTo>
                  <a:lnTo>
                    <a:pt x="1481" y="3148"/>
                  </a:lnTo>
                  <a:lnTo>
                    <a:pt x="1476" y="3143"/>
                  </a:lnTo>
                  <a:lnTo>
                    <a:pt x="1470" y="3140"/>
                  </a:lnTo>
                  <a:lnTo>
                    <a:pt x="1465" y="3136"/>
                  </a:lnTo>
                  <a:lnTo>
                    <a:pt x="1459" y="3134"/>
                  </a:lnTo>
                  <a:lnTo>
                    <a:pt x="1451" y="3132"/>
                  </a:lnTo>
                  <a:lnTo>
                    <a:pt x="1445" y="3131"/>
                  </a:lnTo>
                  <a:lnTo>
                    <a:pt x="1438" y="3130"/>
                  </a:lnTo>
                  <a:lnTo>
                    <a:pt x="1432" y="3131"/>
                  </a:lnTo>
                  <a:lnTo>
                    <a:pt x="1424" y="3132"/>
                  </a:lnTo>
                  <a:lnTo>
                    <a:pt x="1418" y="3134"/>
                  </a:lnTo>
                  <a:lnTo>
                    <a:pt x="1412" y="3136"/>
                  </a:lnTo>
                  <a:lnTo>
                    <a:pt x="1406" y="3140"/>
                  </a:lnTo>
                  <a:lnTo>
                    <a:pt x="1399" y="3143"/>
                  </a:lnTo>
                  <a:lnTo>
                    <a:pt x="1395" y="3148"/>
                  </a:lnTo>
                  <a:lnTo>
                    <a:pt x="1390" y="3153"/>
                  </a:lnTo>
                  <a:lnTo>
                    <a:pt x="1396" y="3145"/>
                  </a:lnTo>
                  <a:lnTo>
                    <a:pt x="1403" y="3137"/>
                  </a:lnTo>
                  <a:lnTo>
                    <a:pt x="1411" y="3130"/>
                  </a:lnTo>
                  <a:lnTo>
                    <a:pt x="1419" y="3125"/>
                  </a:lnTo>
                  <a:lnTo>
                    <a:pt x="1428" y="3120"/>
                  </a:lnTo>
                  <a:lnTo>
                    <a:pt x="1438" y="3116"/>
                  </a:lnTo>
                  <a:lnTo>
                    <a:pt x="1448" y="3115"/>
                  </a:lnTo>
                  <a:lnTo>
                    <a:pt x="1458" y="3114"/>
                  </a:lnTo>
                  <a:lnTo>
                    <a:pt x="1466" y="3114"/>
                  </a:lnTo>
                  <a:lnTo>
                    <a:pt x="1475" y="3116"/>
                  </a:lnTo>
                  <a:lnTo>
                    <a:pt x="1482" y="3117"/>
                  </a:lnTo>
                  <a:lnTo>
                    <a:pt x="1491" y="3121"/>
                  </a:lnTo>
                  <a:lnTo>
                    <a:pt x="1497" y="3125"/>
                  </a:lnTo>
                  <a:lnTo>
                    <a:pt x="1505" y="3130"/>
                  </a:lnTo>
                  <a:lnTo>
                    <a:pt x="1511" y="3135"/>
                  </a:lnTo>
                  <a:lnTo>
                    <a:pt x="1517" y="3141"/>
                  </a:lnTo>
                  <a:lnTo>
                    <a:pt x="1522" y="3147"/>
                  </a:lnTo>
                  <a:lnTo>
                    <a:pt x="1527" y="3155"/>
                  </a:lnTo>
                  <a:lnTo>
                    <a:pt x="1530" y="3162"/>
                  </a:lnTo>
                  <a:lnTo>
                    <a:pt x="1534" y="3171"/>
                  </a:lnTo>
                  <a:lnTo>
                    <a:pt x="1538" y="3179"/>
                  </a:lnTo>
                  <a:lnTo>
                    <a:pt x="1539" y="3188"/>
                  </a:lnTo>
                  <a:lnTo>
                    <a:pt x="1540" y="3197"/>
                  </a:lnTo>
                  <a:lnTo>
                    <a:pt x="1542" y="3207"/>
                  </a:lnTo>
                  <a:lnTo>
                    <a:pt x="1542" y="3617"/>
                  </a:lnTo>
                  <a:close/>
                  <a:moveTo>
                    <a:pt x="2250" y="3617"/>
                  </a:moveTo>
                  <a:lnTo>
                    <a:pt x="2215" y="3617"/>
                  </a:lnTo>
                  <a:lnTo>
                    <a:pt x="2215" y="3213"/>
                  </a:lnTo>
                  <a:lnTo>
                    <a:pt x="2214" y="3204"/>
                  </a:lnTo>
                  <a:lnTo>
                    <a:pt x="2214" y="3195"/>
                  </a:lnTo>
                  <a:lnTo>
                    <a:pt x="2212" y="3187"/>
                  </a:lnTo>
                  <a:lnTo>
                    <a:pt x="2209" y="3179"/>
                  </a:lnTo>
                  <a:lnTo>
                    <a:pt x="2207" y="3172"/>
                  </a:lnTo>
                  <a:lnTo>
                    <a:pt x="2203" y="3164"/>
                  </a:lnTo>
                  <a:lnTo>
                    <a:pt x="2199" y="3158"/>
                  </a:lnTo>
                  <a:lnTo>
                    <a:pt x="2195" y="3153"/>
                  </a:lnTo>
                  <a:lnTo>
                    <a:pt x="2191" y="3148"/>
                  </a:lnTo>
                  <a:lnTo>
                    <a:pt x="2186" y="3143"/>
                  </a:lnTo>
                  <a:lnTo>
                    <a:pt x="2179" y="3140"/>
                  </a:lnTo>
                  <a:lnTo>
                    <a:pt x="2173" y="3136"/>
                  </a:lnTo>
                  <a:lnTo>
                    <a:pt x="2167" y="3134"/>
                  </a:lnTo>
                  <a:lnTo>
                    <a:pt x="2161" y="3132"/>
                  </a:lnTo>
                  <a:lnTo>
                    <a:pt x="2155" y="3131"/>
                  </a:lnTo>
                  <a:lnTo>
                    <a:pt x="2147" y="3130"/>
                  </a:lnTo>
                  <a:lnTo>
                    <a:pt x="2140" y="3131"/>
                  </a:lnTo>
                  <a:lnTo>
                    <a:pt x="2134" y="3132"/>
                  </a:lnTo>
                  <a:lnTo>
                    <a:pt x="2127" y="3134"/>
                  </a:lnTo>
                  <a:lnTo>
                    <a:pt x="2121" y="3136"/>
                  </a:lnTo>
                  <a:lnTo>
                    <a:pt x="2115" y="3140"/>
                  </a:lnTo>
                  <a:lnTo>
                    <a:pt x="2109" y="3143"/>
                  </a:lnTo>
                  <a:lnTo>
                    <a:pt x="2104" y="3148"/>
                  </a:lnTo>
                  <a:lnTo>
                    <a:pt x="2099" y="3153"/>
                  </a:lnTo>
                  <a:lnTo>
                    <a:pt x="2105" y="3145"/>
                  </a:lnTo>
                  <a:lnTo>
                    <a:pt x="2113" y="3137"/>
                  </a:lnTo>
                  <a:lnTo>
                    <a:pt x="2120" y="3130"/>
                  </a:lnTo>
                  <a:lnTo>
                    <a:pt x="2129" y="3125"/>
                  </a:lnTo>
                  <a:lnTo>
                    <a:pt x="2137" y="3120"/>
                  </a:lnTo>
                  <a:lnTo>
                    <a:pt x="2147" y="3116"/>
                  </a:lnTo>
                  <a:lnTo>
                    <a:pt x="2157" y="3115"/>
                  </a:lnTo>
                  <a:lnTo>
                    <a:pt x="2167" y="3114"/>
                  </a:lnTo>
                  <a:lnTo>
                    <a:pt x="2176" y="3114"/>
                  </a:lnTo>
                  <a:lnTo>
                    <a:pt x="2184" y="3116"/>
                  </a:lnTo>
                  <a:lnTo>
                    <a:pt x="2192" y="3117"/>
                  </a:lnTo>
                  <a:lnTo>
                    <a:pt x="2199" y="3121"/>
                  </a:lnTo>
                  <a:lnTo>
                    <a:pt x="2207" y="3125"/>
                  </a:lnTo>
                  <a:lnTo>
                    <a:pt x="2214" y="3130"/>
                  </a:lnTo>
                  <a:lnTo>
                    <a:pt x="2220" y="3135"/>
                  </a:lnTo>
                  <a:lnTo>
                    <a:pt x="2226" y="3141"/>
                  </a:lnTo>
                  <a:lnTo>
                    <a:pt x="2231" y="3147"/>
                  </a:lnTo>
                  <a:lnTo>
                    <a:pt x="2236" y="3155"/>
                  </a:lnTo>
                  <a:lnTo>
                    <a:pt x="2240" y="3162"/>
                  </a:lnTo>
                  <a:lnTo>
                    <a:pt x="2244" y="3171"/>
                  </a:lnTo>
                  <a:lnTo>
                    <a:pt x="2246" y="3179"/>
                  </a:lnTo>
                  <a:lnTo>
                    <a:pt x="2249" y="3188"/>
                  </a:lnTo>
                  <a:lnTo>
                    <a:pt x="2250" y="3197"/>
                  </a:lnTo>
                  <a:lnTo>
                    <a:pt x="2250" y="3207"/>
                  </a:lnTo>
                  <a:lnTo>
                    <a:pt x="2250" y="3617"/>
                  </a:lnTo>
                  <a:close/>
                  <a:moveTo>
                    <a:pt x="1946" y="3617"/>
                  </a:moveTo>
                  <a:lnTo>
                    <a:pt x="1901" y="3617"/>
                  </a:lnTo>
                  <a:lnTo>
                    <a:pt x="1901" y="3190"/>
                  </a:lnTo>
                  <a:lnTo>
                    <a:pt x="1901" y="3178"/>
                  </a:lnTo>
                  <a:lnTo>
                    <a:pt x="1900" y="3167"/>
                  </a:lnTo>
                  <a:lnTo>
                    <a:pt x="1898" y="3157"/>
                  </a:lnTo>
                  <a:lnTo>
                    <a:pt x="1894" y="3147"/>
                  </a:lnTo>
                  <a:lnTo>
                    <a:pt x="1890" y="3137"/>
                  </a:lnTo>
                  <a:lnTo>
                    <a:pt x="1885" y="3129"/>
                  </a:lnTo>
                  <a:lnTo>
                    <a:pt x="1879" y="3121"/>
                  </a:lnTo>
                  <a:lnTo>
                    <a:pt x="1873" y="3114"/>
                  </a:lnTo>
                  <a:lnTo>
                    <a:pt x="1867" y="3106"/>
                  </a:lnTo>
                  <a:lnTo>
                    <a:pt x="1859" y="3101"/>
                  </a:lnTo>
                  <a:lnTo>
                    <a:pt x="1851" y="3095"/>
                  </a:lnTo>
                  <a:lnTo>
                    <a:pt x="1843" y="3091"/>
                  </a:lnTo>
                  <a:lnTo>
                    <a:pt x="1833" y="3088"/>
                  </a:lnTo>
                  <a:lnTo>
                    <a:pt x="1825" y="3085"/>
                  </a:lnTo>
                  <a:lnTo>
                    <a:pt x="1815" y="3084"/>
                  </a:lnTo>
                  <a:lnTo>
                    <a:pt x="1805" y="3084"/>
                  </a:lnTo>
                  <a:lnTo>
                    <a:pt x="1796" y="3084"/>
                  </a:lnTo>
                  <a:lnTo>
                    <a:pt x="1788" y="3085"/>
                  </a:lnTo>
                  <a:lnTo>
                    <a:pt x="1779" y="3088"/>
                  </a:lnTo>
                  <a:lnTo>
                    <a:pt x="1770" y="3090"/>
                  </a:lnTo>
                  <a:lnTo>
                    <a:pt x="1763" y="3094"/>
                  </a:lnTo>
                  <a:lnTo>
                    <a:pt x="1755" y="3098"/>
                  </a:lnTo>
                  <a:lnTo>
                    <a:pt x="1748" y="3103"/>
                  </a:lnTo>
                  <a:lnTo>
                    <a:pt x="1742" y="3108"/>
                  </a:lnTo>
                  <a:lnTo>
                    <a:pt x="1749" y="3098"/>
                  </a:lnTo>
                  <a:lnTo>
                    <a:pt x="1759" y="3089"/>
                  </a:lnTo>
                  <a:lnTo>
                    <a:pt x="1769" y="3080"/>
                  </a:lnTo>
                  <a:lnTo>
                    <a:pt x="1780" y="3074"/>
                  </a:lnTo>
                  <a:lnTo>
                    <a:pt x="1793" y="3069"/>
                  </a:lnTo>
                  <a:lnTo>
                    <a:pt x="1805" y="3065"/>
                  </a:lnTo>
                  <a:lnTo>
                    <a:pt x="1818" y="3063"/>
                  </a:lnTo>
                  <a:lnTo>
                    <a:pt x="1832" y="3062"/>
                  </a:lnTo>
                  <a:lnTo>
                    <a:pt x="1843" y="3063"/>
                  </a:lnTo>
                  <a:lnTo>
                    <a:pt x="1856" y="3064"/>
                  </a:lnTo>
                  <a:lnTo>
                    <a:pt x="1865" y="3067"/>
                  </a:lnTo>
                  <a:lnTo>
                    <a:pt x="1877" y="3072"/>
                  </a:lnTo>
                  <a:lnTo>
                    <a:pt x="1886" y="3075"/>
                  </a:lnTo>
                  <a:lnTo>
                    <a:pt x="1896" y="3082"/>
                  </a:lnTo>
                  <a:lnTo>
                    <a:pt x="1905" y="3088"/>
                  </a:lnTo>
                  <a:lnTo>
                    <a:pt x="1912" y="3095"/>
                  </a:lnTo>
                  <a:lnTo>
                    <a:pt x="1920" y="3104"/>
                  </a:lnTo>
                  <a:lnTo>
                    <a:pt x="1927" y="3113"/>
                  </a:lnTo>
                  <a:lnTo>
                    <a:pt x="1932" y="3122"/>
                  </a:lnTo>
                  <a:lnTo>
                    <a:pt x="1937" y="3132"/>
                  </a:lnTo>
                  <a:lnTo>
                    <a:pt x="1941" y="3142"/>
                  </a:lnTo>
                  <a:lnTo>
                    <a:pt x="1943" y="3153"/>
                  </a:lnTo>
                  <a:lnTo>
                    <a:pt x="1946" y="3164"/>
                  </a:lnTo>
                  <a:lnTo>
                    <a:pt x="1946" y="3176"/>
                  </a:lnTo>
                  <a:lnTo>
                    <a:pt x="1946" y="3617"/>
                  </a:lnTo>
                  <a:close/>
                  <a:moveTo>
                    <a:pt x="2020" y="1588"/>
                  </a:moveTo>
                  <a:lnTo>
                    <a:pt x="2022" y="1566"/>
                  </a:lnTo>
                  <a:lnTo>
                    <a:pt x="2067" y="1566"/>
                  </a:lnTo>
                  <a:lnTo>
                    <a:pt x="2055" y="1504"/>
                  </a:lnTo>
                  <a:lnTo>
                    <a:pt x="2090" y="1588"/>
                  </a:lnTo>
                  <a:lnTo>
                    <a:pt x="2020" y="1588"/>
                  </a:lnTo>
                  <a:close/>
                  <a:moveTo>
                    <a:pt x="2037" y="1465"/>
                  </a:moveTo>
                  <a:lnTo>
                    <a:pt x="2038" y="1459"/>
                  </a:lnTo>
                  <a:lnTo>
                    <a:pt x="2041" y="1455"/>
                  </a:lnTo>
                  <a:lnTo>
                    <a:pt x="2046" y="1452"/>
                  </a:lnTo>
                  <a:lnTo>
                    <a:pt x="2052" y="1451"/>
                  </a:lnTo>
                  <a:lnTo>
                    <a:pt x="2057" y="1452"/>
                  </a:lnTo>
                  <a:lnTo>
                    <a:pt x="2062" y="1455"/>
                  </a:lnTo>
                  <a:lnTo>
                    <a:pt x="2066" y="1459"/>
                  </a:lnTo>
                  <a:lnTo>
                    <a:pt x="2067" y="1465"/>
                  </a:lnTo>
                  <a:lnTo>
                    <a:pt x="2066" y="1472"/>
                  </a:lnTo>
                  <a:lnTo>
                    <a:pt x="2062" y="1477"/>
                  </a:lnTo>
                  <a:lnTo>
                    <a:pt x="2057" y="1479"/>
                  </a:lnTo>
                  <a:lnTo>
                    <a:pt x="2052" y="1480"/>
                  </a:lnTo>
                  <a:lnTo>
                    <a:pt x="2046" y="1479"/>
                  </a:lnTo>
                  <a:lnTo>
                    <a:pt x="2041" y="1477"/>
                  </a:lnTo>
                  <a:lnTo>
                    <a:pt x="2038" y="1472"/>
                  </a:lnTo>
                  <a:lnTo>
                    <a:pt x="2037" y="1465"/>
                  </a:lnTo>
                  <a:close/>
                  <a:moveTo>
                    <a:pt x="118" y="1739"/>
                  </a:moveTo>
                  <a:lnTo>
                    <a:pt x="6" y="1739"/>
                  </a:lnTo>
                  <a:lnTo>
                    <a:pt x="6" y="1708"/>
                  </a:lnTo>
                  <a:lnTo>
                    <a:pt x="79" y="1708"/>
                  </a:lnTo>
                  <a:lnTo>
                    <a:pt x="50" y="1503"/>
                  </a:lnTo>
                  <a:lnTo>
                    <a:pt x="118" y="1739"/>
                  </a:lnTo>
                  <a:close/>
                  <a:moveTo>
                    <a:pt x="118" y="2031"/>
                  </a:moveTo>
                  <a:lnTo>
                    <a:pt x="84" y="2031"/>
                  </a:lnTo>
                  <a:lnTo>
                    <a:pt x="84" y="1813"/>
                  </a:lnTo>
                  <a:lnTo>
                    <a:pt x="0" y="1780"/>
                  </a:lnTo>
                  <a:lnTo>
                    <a:pt x="118" y="1780"/>
                  </a:lnTo>
                  <a:lnTo>
                    <a:pt x="118" y="2031"/>
                  </a:lnTo>
                  <a:close/>
                  <a:moveTo>
                    <a:pt x="3652" y="1739"/>
                  </a:moveTo>
                  <a:lnTo>
                    <a:pt x="3539" y="1739"/>
                  </a:lnTo>
                  <a:lnTo>
                    <a:pt x="3539" y="1708"/>
                  </a:lnTo>
                  <a:lnTo>
                    <a:pt x="3613" y="1708"/>
                  </a:lnTo>
                  <a:lnTo>
                    <a:pt x="3584" y="1503"/>
                  </a:lnTo>
                  <a:lnTo>
                    <a:pt x="3652" y="1739"/>
                  </a:lnTo>
                  <a:close/>
                  <a:moveTo>
                    <a:pt x="3652" y="2031"/>
                  </a:moveTo>
                  <a:lnTo>
                    <a:pt x="3618" y="2031"/>
                  </a:lnTo>
                  <a:lnTo>
                    <a:pt x="3618" y="1813"/>
                  </a:lnTo>
                  <a:lnTo>
                    <a:pt x="3533" y="1780"/>
                  </a:lnTo>
                  <a:lnTo>
                    <a:pt x="3652" y="1780"/>
                  </a:lnTo>
                  <a:lnTo>
                    <a:pt x="3652" y="2031"/>
                  </a:lnTo>
                  <a:close/>
                  <a:moveTo>
                    <a:pt x="2380" y="1741"/>
                  </a:moveTo>
                  <a:lnTo>
                    <a:pt x="2297" y="1741"/>
                  </a:lnTo>
                  <a:lnTo>
                    <a:pt x="2297" y="1708"/>
                  </a:lnTo>
                  <a:lnTo>
                    <a:pt x="2344" y="1708"/>
                  </a:lnTo>
                  <a:lnTo>
                    <a:pt x="2320" y="1573"/>
                  </a:lnTo>
                  <a:lnTo>
                    <a:pt x="2380" y="1741"/>
                  </a:lnTo>
                  <a:close/>
                  <a:moveTo>
                    <a:pt x="2380" y="2000"/>
                  </a:moveTo>
                  <a:lnTo>
                    <a:pt x="2346" y="2001"/>
                  </a:lnTo>
                  <a:lnTo>
                    <a:pt x="2346" y="1817"/>
                  </a:lnTo>
                  <a:lnTo>
                    <a:pt x="2289" y="1800"/>
                  </a:lnTo>
                  <a:lnTo>
                    <a:pt x="2380" y="1800"/>
                  </a:lnTo>
                  <a:lnTo>
                    <a:pt x="2380" y="2000"/>
                  </a:lnTo>
                  <a:close/>
                  <a:moveTo>
                    <a:pt x="1372" y="1741"/>
                  </a:moveTo>
                  <a:lnTo>
                    <a:pt x="1289" y="1741"/>
                  </a:lnTo>
                  <a:lnTo>
                    <a:pt x="1289" y="1708"/>
                  </a:lnTo>
                  <a:lnTo>
                    <a:pt x="1336" y="1708"/>
                  </a:lnTo>
                  <a:lnTo>
                    <a:pt x="1313" y="1573"/>
                  </a:lnTo>
                  <a:lnTo>
                    <a:pt x="1372" y="1741"/>
                  </a:lnTo>
                  <a:close/>
                  <a:moveTo>
                    <a:pt x="1372" y="2000"/>
                  </a:moveTo>
                  <a:lnTo>
                    <a:pt x="1339" y="2001"/>
                  </a:lnTo>
                  <a:lnTo>
                    <a:pt x="1339" y="1817"/>
                  </a:lnTo>
                  <a:lnTo>
                    <a:pt x="1282" y="1800"/>
                  </a:lnTo>
                  <a:lnTo>
                    <a:pt x="1372" y="1800"/>
                  </a:lnTo>
                  <a:lnTo>
                    <a:pt x="1372" y="2000"/>
                  </a:lnTo>
                  <a:close/>
                  <a:moveTo>
                    <a:pt x="3429" y="3591"/>
                  </a:moveTo>
                  <a:lnTo>
                    <a:pt x="3394" y="3591"/>
                  </a:lnTo>
                  <a:lnTo>
                    <a:pt x="3394" y="3460"/>
                  </a:lnTo>
                  <a:lnTo>
                    <a:pt x="3334" y="3449"/>
                  </a:lnTo>
                  <a:lnTo>
                    <a:pt x="3429" y="3449"/>
                  </a:lnTo>
                  <a:lnTo>
                    <a:pt x="3429" y="3591"/>
                  </a:lnTo>
                  <a:close/>
                  <a:moveTo>
                    <a:pt x="3152" y="3591"/>
                  </a:moveTo>
                  <a:lnTo>
                    <a:pt x="3119" y="3591"/>
                  </a:lnTo>
                  <a:lnTo>
                    <a:pt x="3119" y="3460"/>
                  </a:lnTo>
                  <a:lnTo>
                    <a:pt x="3058" y="3449"/>
                  </a:lnTo>
                  <a:lnTo>
                    <a:pt x="3152" y="3449"/>
                  </a:lnTo>
                  <a:lnTo>
                    <a:pt x="3152" y="3591"/>
                  </a:lnTo>
                  <a:close/>
                  <a:moveTo>
                    <a:pt x="2878" y="3591"/>
                  </a:moveTo>
                  <a:lnTo>
                    <a:pt x="2843" y="3591"/>
                  </a:lnTo>
                  <a:lnTo>
                    <a:pt x="2843" y="3460"/>
                  </a:lnTo>
                  <a:lnTo>
                    <a:pt x="2783" y="3449"/>
                  </a:lnTo>
                  <a:lnTo>
                    <a:pt x="2878" y="3449"/>
                  </a:lnTo>
                  <a:lnTo>
                    <a:pt x="2878" y="3591"/>
                  </a:lnTo>
                  <a:close/>
                  <a:moveTo>
                    <a:pt x="2595" y="3591"/>
                  </a:moveTo>
                  <a:lnTo>
                    <a:pt x="2561" y="3591"/>
                  </a:lnTo>
                  <a:lnTo>
                    <a:pt x="2561" y="3460"/>
                  </a:lnTo>
                  <a:lnTo>
                    <a:pt x="2501" y="3449"/>
                  </a:lnTo>
                  <a:lnTo>
                    <a:pt x="2595" y="3449"/>
                  </a:lnTo>
                  <a:lnTo>
                    <a:pt x="2595" y="3591"/>
                  </a:lnTo>
                  <a:close/>
                  <a:moveTo>
                    <a:pt x="1128" y="3591"/>
                  </a:moveTo>
                  <a:lnTo>
                    <a:pt x="1094" y="3591"/>
                  </a:lnTo>
                  <a:lnTo>
                    <a:pt x="1094" y="3460"/>
                  </a:lnTo>
                  <a:lnTo>
                    <a:pt x="1034" y="3449"/>
                  </a:lnTo>
                  <a:lnTo>
                    <a:pt x="1128" y="3449"/>
                  </a:lnTo>
                  <a:lnTo>
                    <a:pt x="1128" y="3591"/>
                  </a:lnTo>
                  <a:close/>
                  <a:moveTo>
                    <a:pt x="852" y="3591"/>
                  </a:moveTo>
                  <a:lnTo>
                    <a:pt x="817" y="3591"/>
                  </a:lnTo>
                  <a:lnTo>
                    <a:pt x="817" y="3460"/>
                  </a:lnTo>
                  <a:lnTo>
                    <a:pt x="757" y="3449"/>
                  </a:lnTo>
                  <a:lnTo>
                    <a:pt x="852" y="3449"/>
                  </a:lnTo>
                  <a:lnTo>
                    <a:pt x="852" y="3591"/>
                  </a:lnTo>
                  <a:close/>
                  <a:moveTo>
                    <a:pt x="576" y="3591"/>
                  </a:moveTo>
                  <a:lnTo>
                    <a:pt x="543" y="3591"/>
                  </a:lnTo>
                  <a:lnTo>
                    <a:pt x="543" y="3460"/>
                  </a:lnTo>
                  <a:lnTo>
                    <a:pt x="482" y="3449"/>
                  </a:lnTo>
                  <a:lnTo>
                    <a:pt x="576" y="3449"/>
                  </a:lnTo>
                  <a:lnTo>
                    <a:pt x="576" y="3591"/>
                  </a:lnTo>
                  <a:close/>
                  <a:moveTo>
                    <a:pt x="293" y="3591"/>
                  </a:moveTo>
                  <a:lnTo>
                    <a:pt x="260" y="3591"/>
                  </a:lnTo>
                  <a:lnTo>
                    <a:pt x="260" y="3460"/>
                  </a:lnTo>
                  <a:lnTo>
                    <a:pt x="199" y="3449"/>
                  </a:lnTo>
                  <a:lnTo>
                    <a:pt x="293" y="3449"/>
                  </a:lnTo>
                  <a:lnTo>
                    <a:pt x="293" y="3591"/>
                  </a:lnTo>
                  <a:close/>
                  <a:moveTo>
                    <a:pt x="3429" y="3281"/>
                  </a:moveTo>
                  <a:lnTo>
                    <a:pt x="3394" y="3281"/>
                  </a:lnTo>
                  <a:lnTo>
                    <a:pt x="3394" y="3103"/>
                  </a:lnTo>
                  <a:lnTo>
                    <a:pt x="3334" y="3090"/>
                  </a:lnTo>
                  <a:lnTo>
                    <a:pt x="3429" y="3090"/>
                  </a:lnTo>
                  <a:lnTo>
                    <a:pt x="3429" y="3281"/>
                  </a:lnTo>
                  <a:close/>
                  <a:moveTo>
                    <a:pt x="3152" y="3281"/>
                  </a:moveTo>
                  <a:lnTo>
                    <a:pt x="3119" y="3281"/>
                  </a:lnTo>
                  <a:lnTo>
                    <a:pt x="3119" y="3103"/>
                  </a:lnTo>
                  <a:lnTo>
                    <a:pt x="3058" y="3090"/>
                  </a:lnTo>
                  <a:lnTo>
                    <a:pt x="3152" y="3090"/>
                  </a:lnTo>
                  <a:lnTo>
                    <a:pt x="3152" y="3281"/>
                  </a:lnTo>
                  <a:close/>
                  <a:moveTo>
                    <a:pt x="2878" y="3281"/>
                  </a:moveTo>
                  <a:lnTo>
                    <a:pt x="2843" y="3281"/>
                  </a:lnTo>
                  <a:lnTo>
                    <a:pt x="2843" y="3103"/>
                  </a:lnTo>
                  <a:lnTo>
                    <a:pt x="2783" y="3090"/>
                  </a:lnTo>
                  <a:lnTo>
                    <a:pt x="2878" y="3090"/>
                  </a:lnTo>
                  <a:lnTo>
                    <a:pt x="2878" y="3281"/>
                  </a:lnTo>
                  <a:close/>
                  <a:moveTo>
                    <a:pt x="2595" y="3281"/>
                  </a:moveTo>
                  <a:lnTo>
                    <a:pt x="2561" y="3281"/>
                  </a:lnTo>
                  <a:lnTo>
                    <a:pt x="2561" y="3103"/>
                  </a:lnTo>
                  <a:lnTo>
                    <a:pt x="2501" y="3090"/>
                  </a:lnTo>
                  <a:lnTo>
                    <a:pt x="2595" y="3090"/>
                  </a:lnTo>
                  <a:lnTo>
                    <a:pt x="2595" y="3281"/>
                  </a:lnTo>
                  <a:close/>
                  <a:moveTo>
                    <a:pt x="1128" y="3281"/>
                  </a:moveTo>
                  <a:lnTo>
                    <a:pt x="1094" y="3281"/>
                  </a:lnTo>
                  <a:lnTo>
                    <a:pt x="1094" y="3103"/>
                  </a:lnTo>
                  <a:lnTo>
                    <a:pt x="1034" y="3090"/>
                  </a:lnTo>
                  <a:lnTo>
                    <a:pt x="1128" y="3090"/>
                  </a:lnTo>
                  <a:lnTo>
                    <a:pt x="1128" y="3281"/>
                  </a:lnTo>
                  <a:close/>
                  <a:moveTo>
                    <a:pt x="852" y="3281"/>
                  </a:moveTo>
                  <a:lnTo>
                    <a:pt x="817" y="3281"/>
                  </a:lnTo>
                  <a:lnTo>
                    <a:pt x="817" y="3103"/>
                  </a:lnTo>
                  <a:lnTo>
                    <a:pt x="757" y="3090"/>
                  </a:lnTo>
                  <a:lnTo>
                    <a:pt x="852" y="3090"/>
                  </a:lnTo>
                  <a:lnTo>
                    <a:pt x="852" y="3281"/>
                  </a:lnTo>
                  <a:close/>
                  <a:moveTo>
                    <a:pt x="576" y="3281"/>
                  </a:moveTo>
                  <a:lnTo>
                    <a:pt x="543" y="3281"/>
                  </a:lnTo>
                  <a:lnTo>
                    <a:pt x="543" y="3103"/>
                  </a:lnTo>
                  <a:lnTo>
                    <a:pt x="482" y="3090"/>
                  </a:lnTo>
                  <a:lnTo>
                    <a:pt x="576" y="3090"/>
                  </a:lnTo>
                  <a:lnTo>
                    <a:pt x="576" y="3281"/>
                  </a:lnTo>
                  <a:close/>
                  <a:moveTo>
                    <a:pt x="293" y="3281"/>
                  </a:moveTo>
                  <a:lnTo>
                    <a:pt x="260" y="3281"/>
                  </a:lnTo>
                  <a:lnTo>
                    <a:pt x="260" y="3103"/>
                  </a:lnTo>
                  <a:lnTo>
                    <a:pt x="199" y="3090"/>
                  </a:lnTo>
                  <a:lnTo>
                    <a:pt x="293" y="3090"/>
                  </a:lnTo>
                  <a:lnTo>
                    <a:pt x="293" y="3281"/>
                  </a:lnTo>
                  <a:close/>
                  <a:moveTo>
                    <a:pt x="3429" y="2428"/>
                  </a:moveTo>
                  <a:lnTo>
                    <a:pt x="3394" y="2428"/>
                  </a:lnTo>
                  <a:lnTo>
                    <a:pt x="3394" y="2249"/>
                  </a:lnTo>
                  <a:lnTo>
                    <a:pt x="3334" y="2236"/>
                  </a:lnTo>
                  <a:lnTo>
                    <a:pt x="3429" y="2236"/>
                  </a:lnTo>
                  <a:lnTo>
                    <a:pt x="3429" y="2428"/>
                  </a:lnTo>
                  <a:close/>
                  <a:moveTo>
                    <a:pt x="3152" y="2428"/>
                  </a:moveTo>
                  <a:lnTo>
                    <a:pt x="3119" y="2428"/>
                  </a:lnTo>
                  <a:lnTo>
                    <a:pt x="3119" y="2249"/>
                  </a:lnTo>
                  <a:lnTo>
                    <a:pt x="3058" y="2236"/>
                  </a:lnTo>
                  <a:lnTo>
                    <a:pt x="3152" y="2236"/>
                  </a:lnTo>
                  <a:lnTo>
                    <a:pt x="3152" y="2428"/>
                  </a:lnTo>
                  <a:close/>
                  <a:moveTo>
                    <a:pt x="2878" y="2428"/>
                  </a:moveTo>
                  <a:lnTo>
                    <a:pt x="2843" y="2428"/>
                  </a:lnTo>
                  <a:lnTo>
                    <a:pt x="2843" y="2249"/>
                  </a:lnTo>
                  <a:lnTo>
                    <a:pt x="2783" y="2236"/>
                  </a:lnTo>
                  <a:lnTo>
                    <a:pt x="2878" y="2236"/>
                  </a:lnTo>
                  <a:lnTo>
                    <a:pt x="2878" y="2428"/>
                  </a:lnTo>
                  <a:close/>
                  <a:moveTo>
                    <a:pt x="2595" y="2428"/>
                  </a:moveTo>
                  <a:lnTo>
                    <a:pt x="2561" y="2428"/>
                  </a:lnTo>
                  <a:lnTo>
                    <a:pt x="2561" y="2249"/>
                  </a:lnTo>
                  <a:lnTo>
                    <a:pt x="2501" y="2236"/>
                  </a:lnTo>
                  <a:lnTo>
                    <a:pt x="2595" y="2236"/>
                  </a:lnTo>
                  <a:lnTo>
                    <a:pt x="2595" y="2428"/>
                  </a:lnTo>
                  <a:close/>
                  <a:moveTo>
                    <a:pt x="2231" y="2428"/>
                  </a:moveTo>
                  <a:lnTo>
                    <a:pt x="2197" y="2428"/>
                  </a:lnTo>
                  <a:lnTo>
                    <a:pt x="2197" y="2249"/>
                  </a:lnTo>
                  <a:lnTo>
                    <a:pt x="2136" y="2236"/>
                  </a:lnTo>
                  <a:lnTo>
                    <a:pt x="2231" y="2236"/>
                  </a:lnTo>
                  <a:lnTo>
                    <a:pt x="2231" y="2428"/>
                  </a:lnTo>
                  <a:close/>
                  <a:moveTo>
                    <a:pt x="1524" y="2428"/>
                  </a:moveTo>
                  <a:lnTo>
                    <a:pt x="1491" y="2428"/>
                  </a:lnTo>
                  <a:lnTo>
                    <a:pt x="1491" y="2249"/>
                  </a:lnTo>
                  <a:lnTo>
                    <a:pt x="1430" y="2236"/>
                  </a:lnTo>
                  <a:lnTo>
                    <a:pt x="1524" y="2236"/>
                  </a:lnTo>
                  <a:lnTo>
                    <a:pt x="1524" y="2428"/>
                  </a:lnTo>
                  <a:close/>
                  <a:moveTo>
                    <a:pt x="1128" y="2428"/>
                  </a:moveTo>
                  <a:lnTo>
                    <a:pt x="1094" y="2428"/>
                  </a:lnTo>
                  <a:lnTo>
                    <a:pt x="1094" y="2249"/>
                  </a:lnTo>
                  <a:lnTo>
                    <a:pt x="1034" y="2236"/>
                  </a:lnTo>
                  <a:lnTo>
                    <a:pt x="1128" y="2236"/>
                  </a:lnTo>
                  <a:lnTo>
                    <a:pt x="1128" y="2428"/>
                  </a:lnTo>
                  <a:close/>
                  <a:moveTo>
                    <a:pt x="852" y="2428"/>
                  </a:moveTo>
                  <a:lnTo>
                    <a:pt x="817" y="2428"/>
                  </a:lnTo>
                  <a:lnTo>
                    <a:pt x="817" y="2249"/>
                  </a:lnTo>
                  <a:lnTo>
                    <a:pt x="757" y="2236"/>
                  </a:lnTo>
                  <a:lnTo>
                    <a:pt x="852" y="2236"/>
                  </a:lnTo>
                  <a:lnTo>
                    <a:pt x="852" y="2428"/>
                  </a:lnTo>
                  <a:close/>
                  <a:moveTo>
                    <a:pt x="576" y="2428"/>
                  </a:moveTo>
                  <a:lnTo>
                    <a:pt x="543" y="2428"/>
                  </a:lnTo>
                  <a:lnTo>
                    <a:pt x="543" y="2249"/>
                  </a:lnTo>
                  <a:lnTo>
                    <a:pt x="482" y="2236"/>
                  </a:lnTo>
                  <a:lnTo>
                    <a:pt x="576" y="2236"/>
                  </a:lnTo>
                  <a:lnTo>
                    <a:pt x="576" y="2428"/>
                  </a:lnTo>
                  <a:close/>
                  <a:moveTo>
                    <a:pt x="3549" y="2995"/>
                  </a:moveTo>
                  <a:lnTo>
                    <a:pt x="2414" y="2955"/>
                  </a:lnTo>
                  <a:lnTo>
                    <a:pt x="3548" y="2955"/>
                  </a:lnTo>
                  <a:lnTo>
                    <a:pt x="3549" y="2995"/>
                  </a:lnTo>
                  <a:close/>
                  <a:moveTo>
                    <a:pt x="184" y="1803"/>
                  </a:moveTo>
                  <a:lnTo>
                    <a:pt x="291" y="1451"/>
                  </a:lnTo>
                  <a:lnTo>
                    <a:pt x="1381" y="1451"/>
                  </a:lnTo>
                  <a:lnTo>
                    <a:pt x="1381" y="1477"/>
                  </a:lnTo>
                  <a:lnTo>
                    <a:pt x="308" y="1477"/>
                  </a:lnTo>
                  <a:lnTo>
                    <a:pt x="184" y="1803"/>
                  </a:lnTo>
                  <a:close/>
                  <a:moveTo>
                    <a:pt x="146" y="2955"/>
                  </a:moveTo>
                  <a:lnTo>
                    <a:pt x="1220" y="2955"/>
                  </a:lnTo>
                  <a:lnTo>
                    <a:pt x="1220" y="2983"/>
                  </a:lnTo>
                  <a:lnTo>
                    <a:pt x="146" y="2955"/>
                  </a:lnTo>
                  <a:close/>
                  <a:moveTo>
                    <a:pt x="1239" y="3617"/>
                  </a:moveTo>
                  <a:lnTo>
                    <a:pt x="1239" y="3027"/>
                  </a:lnTo>
                  <a:lnTo>
                    <a:pt x="1278" y="3027"/>
                  </a:lnTo>
                  <a:lnTo>
                    <a:pt x="1278" y="3617"/>
                  </a:lnTo>
                  <a:lnTo>
                    <a:pt x="1239" y="3617"/>
                  </a:lnTo>
                  <a:close/>
                  <a:moveTo>
                    <a:pt x="146" y="2084"/>
                  </a:moveTo>
                  <a:lnTo>
                    <a:pt x="1220" y="2084"/>
                  </a:lnTo>
                  <a:lnTo>
                    <a:pt x="1220" y="2111"/>
                  </a:lnTo>
                  <a:lnTo>
                    <a:pt x="146" y="2084"/>
                  </a:lnTo>
                  <a:close/>
                  <a:moveTo>
                    <a:pt x="1239" y="2856"/>
                  </a:moveTo>
                  <a:lnTo>
                    <a:pt x="1239" y="2153"/>
                  </a:lnTo>
                  <a:lnTo>
                    <a:pt x="1278" y="2153"/>
                  </a:lnTo>
                  <a:lnTo>
                    <a:pt x="1278" y="2856"/>
                  </a:lnTo>
                  <a:lnTo>
                    <a:pt x="1239" y="2856"/>
                  </a:lnTo>
                  <a:close/>
                  <a:moveTo>
                    <a:pt x="293" y="2428"/>
                  </a:moveTo>
                  <a:lnTo>
                    <a:pt x="260" y="2428"/>
                  </a:lnTo>
                  <a:lnTo>
                    <a:pt x="260" y="2249"/>
                  </a:lnTo>
                  <a:lnTo>
                    <a:pt x="199" y="2236"/>
                  </a:lnTo>
                  <a:lnTo>
                    <a:pt x="293" y="2236"/>
                  </a:lnTo>
                  <a:lnTo>
                    <a:pt x="293" y="2428"/>
                  </a:lnTo>
                  <a:close/>
                  <a:moveTo>
                    <a:pt x="1573" y="1588"/>
                  </a:moveTo>
                  <a:lnTo>
                    <a:pt x="1575" y="1566"/>
                  </a:lnTo>
                  <a:lnTo>
                    <a:pt x="1619" y="1566"/>
                  </a:lnTo>
                  <a:lnTo>
                    <a:pt x="1607" y="1504"/>
                  </a:lnTo>
                  <a:lnTo>
                    <a:pt x="1643" y="1588"/>
                  </a:lnTo>
                  <a:lnTo>
                    <a:pt x="1573" y="1588"/>
                  </a:lnTo>
                  <a:close/>
                  <a:moveTo>
                    <a:pt x="1589" y="1465"/>
                  </a:moveTo>
                  <a:lnTo>
                    <a:pt x="1589" y="1459"/>
                  </a:lnTo>
                  <a:lnTo>
                    <a:pt x="1592" y="1455"/>
                  </a:lnTo>
                  <a:lnTo>
                    <a:pt x="1597" y="1452"/>
                  </a:lnTo>
                  <a:lnTo>
                    <a:pt x="1603" y="1451"/>
                  </a:lnTo>
                  <a:lnTo>
                    <a:pt x="1608" y="1452"/>
                  </a:lnTo>
                  <a:lnTo>
                    <a:pt x="1613" y="1455"/>
                  </a:lnTo>
                  <a:lnTo>
                    <a:pt x="1617" y="1459"/>
                  </a:lnTo>
                  <a:lnTo>
                    <a:pt x="1618" y="1465"/>
                  </a:lnTo>
                  <a:lnTo>
                    <a:pt x="1617" y="1472"/>
                  </a:lnTo>
                  <a:lnTo>
                    <a:pt x="1613" y="1477"/>
                  </a:lnTo>
                  <a:lnTo>
                    <a:pt x="1608" y="1479"/>
                  </a:lnTo>
                  <a:lnTo>
                    <a:pt x="1603" y="1480"/>
                  </a:lnTo>
                  <a:lnTo>
                    <a:pt x="1597" y="1479"/>
                  </a:lnTo>
                  <a:lnTo>
                    <a:pt x="1592" y="1477"/>
                  </a:lnTo>
                  <a:lnTo>
                    <a:pt x="1589" y="1472"/>
                  </a:lnTo>
                  <a:lnTo>
                    <a:pt x="1589" y="1465"/>
                  </a:lnTo>
                  <a:close/>
                  <a:moveTo>
                    <a:pt x="1788" y="1490"/>
                  </a:moveTo>
                  <a:lnTo>
                    <a:pt x="1793" y="1464"/>
                  </a:lnTo>
                  <a:lnTo>
                    <a:pt x="1849" y="1464"/>
                  </a:lnTo>
                  <a:lnTo>
                    <a:pt x="1831" y="1384"/>
                  </a:lnTo>
                  <a:lnTo>
                    <a:pt x="1877" y="1490"/>
                  </a:lnTo>
                  <a:lnTo>
                    <a:pt x="1788" y="1490"/>
                  </a:lnTo>
                  <a:close/>
                  <a:moveTo>
                    <a:pt x="1815" y="1335"/>
                  </a:moveTo>
                  <a:lnTo>
                    <a:pt x="1815" y="1332"/>
                  </a:lnTo>
                  <a:lnTo>
                    <a:pt x="1816" y="1329"/>
                  </a:lnTo>
                  <a:lnTo>
                    <a:pt x="1817" y="1326"/>
                  </a:lnTo>
                  <a:lnTo>
                    <a:pt x="1820" y="1323"/>
                  </a:lnTo>
                  <a:lnTo>
                    <a:pt x="1822" y="1322"/>
                  </a:lnTo>
                  <a:lnTo>
                    <a:pt x="1825" y="1319"/>
                  </a:lnTo>
                  <a:lnTo>
                    <a:pt x="1828" y="1319"/>
                  </a:lnTo>
                  <a:lnTo>
                    <a:pt x="1831" y="1318"/>
                  </a:lnTo>
                  <a:lnTo>
                    <a:pt x="1835" y="1319"/>
                  </a:lnTo>
                  <a:lnTo>
                    <a:pt x="1838" y="1319"/>
                  </a:lnTo>
                  <a:lnTo>
                    <a:pt x="1841" y="1322"/>
                  </a:lnTo>
                  <a:lnTo>
                    <a:pt x="1843" y="1323"/>
                  </a:lnTo>
                  <a:lnTo>
                    <a:pt x="1846" y="1326"/>
                  </a:lnTo>
                  <a:lnTo>
                    <a:pt x="1847" y="1329"/>
                  </a:lnTo>
                  <a:lnTo>
                    <a:pt x="1848" y="1332"/>
                  </a:lnTo>
                  <a:lnTo>
                    <a:pt x="1848" y="1335"/>
                  </a:lnTo>
                  <a:lnTo>
                    <a:pt x="1848" y="1339"/>
                  </a:lnTo>
                  <a:lnTo>
                    <a:pt x="1847" y="1342"/>
                  </a:lnTo>
                  <a:lnTo>
                    <a:pt x="1846" y="1345"/>
                  </a:lnTo>
                  <a:lnTo>
                    <a:pt x="1843" y="1348"/>
                  </a:lnTo>
                  <a:lnTo>
                    <a:pt x="1841" y="1349"/>
                  </a:lnTo>
                  <a:lnTo>
                    <a:pt x="1838" y="1352"/>
                  </a:lnTo>
                  <a:lnTo>
                    <a:pt x="1835" y="1352"/>
                  </a:lnTo>
                  <a:lnTo>
                    <a:pt x="1831" y="1353"/>
                  </a:lnTo>
                  <a:lnTo>
                    <a:pt x="1828" y="1352"/>
                  </a:lnTo>
                  <a:lnTo>
                    <a:pt x="1825" y="1352"/>
                  </a:lnTo>
                  <a:lnTo>
                    <a:pt x="1822" y="1349"/>
                  </a:lnTo>
                  <a:lnTo>
                    <a:pt x="1820" y="1348"/>
                  </a:lnTo>
                  <a:lnTo>
                    <a:pt x="1817" y="1345"/>
                  </a:lnTo>
                  <a:lnTo>
                    <a:pt x="1816" y="1342"/>
                  </a:lnTo>
                  <a:lnTo>
                    <a:pt x="1815" y="1339"/>
                  </a:lnTo>
                  <a:lnTo>
                    <a:pt x="1815" y="1335"/>
                  </a:lnTo>
                  <a:close/>
                  <a:moveTo>
                    <a:pt x="1602" y="1682"/>
                  </a:moveTo>
                  <a:lnTo>
                    <a:pt x="1831" y="1535"/>
                  </a:lnTo>
                  <a:lnTo>
                    <a:pt x="2068" y="1682"/>
                  </a:lnTo>
                  <a:lnTo>
                    <a:pt x="2068" y="1918"/>
                  </a:lnTo>
                  <a:lnTo>
                    <a:pt x="2026" y="1918"/>
                  </a:lnTo>
                  <a:lnTo>
                    <a:pt x="2026" y="1689"/>
                  </a:lnTo>
                  <a:lnTo>
                    <a:pt x="1831" y="1548"/>
                  </a:lnTo>
                  <a:lnTo>
                    <a:pt x="1602" y="1682"/>
                  </a:lnTo>
                  <a:close/>
                  <a:moveTo>
                    <a:pt x="3456" y="1783"/>
                  </a:moveTo>
                  <a:lnTo>
                    <a:pt x="3346" y="1474"/>
                  </a:lnTo>
                  <a:lnTo>
                    <a:pt x="2302" y="1448"/>
                  </a:lnTo>
                  <a:lnTo>
                    <a:pt x="3373" y="1448"/>
                  </a:lnTo>
                  <a:lnTo>
                    <a:pt x="3495" y="1783"/>
                  </a:lnTo>
                  <a:lnTo>
                    <a:pt x="3456" y="1783"/>
                  </a:lnTo>
                  <a:close/>
                  <a:moveTo>
                    <a:pt x="1325" y="2955"/>
                  </a:moveTo>
                  <a:lnTo>
                    <a:pt x="2323" y="2955"/>
                  </a:lnTo>
                  <a:lnTo>
                    <a:pt x="2323" y="2990"/>
                  </a:lnTo>
                  <a:lnTo>
                    <a:pt x="1325" y="2955"/>
                  </a:lnTo>
                  <a:close/>
                  <a:moveTo>
                    <a:pt x="2382" y="3617"/>
                  </a:moveTo>
                  <a:lnTo>
                    <a:pt x="2341" y="3617"/>
                  </a:lnTo>
                  <a:lnTo>
                    <a:pt x="2341" y="3027"/>
                  </a:lnTo>
                  <a:lnTo>
                    <a:pt x="2382" y="3027"/>
                  </a:lnTo>
                  <a:lnTo>
                    <a:pt x="2382" y="3617"/>
                  </a:lnTo>
                  <a:close/>
                  <a:moveTo>
                    <a:pt x="13" y="2856"/>
                  </a:moveTo>
                  <a:lnTo>
                    <a:pt x="13" y="2136"/>
                  </a:lnTo>
                  <a:lnTo>
                    <a:pt x="35" y="2136"/>
                  </a:lnTo>
                  <a:lnTo>
                    <a:pt x="35" y="2856"/>
                  </a:lnTo>
                  <a:lnTo>
                    <a:pt x="13" y="2856"/>
                  </a:lnTo>
                  <a:close/>
                  <a:moveTo>
                    <a:pt x="1495" y="1244"/>
                  </a:moveTo>
                  <a:lnTo>
                    <a:pt x="2131" y="1244"/>
                  </a:lnTo>
                  <a:lnTo>
                    <a:pt x="2254" y="1741"/>
                  </a:lnTo>
                  <a:lnTo>
                    <a:pt x="2219" y="1741"/>
                  </a:lnTo>
                  <a:lnTo>
                    <a:pt x="2100" y="1266"/>
                  </a:lnTo>
                  <a:lnTo>
                    <a:pt x="1495" y="1244"/>
                  </a:lnTo>
                  <a:close/>
                  <a:moveTo>
                    <a:pt x="1708" y="1061"/>
                  </a:moveTo>
                  <a:lnTo>
                    <a:pt x="1945" y="1061"/>
                  </a:lnTo>
                  <a:lnTo>
                    <a:pt x="2124" y="1206"/>
                  </a:lnTo>
                  <a:lnTo>
                    <a:pt x="2076" y="1206"/>
                  </a:lnTo>
                  <a:lnTo>
                    <a:pt x="1920" y="1078"/>
                  </a:lnTo>
                  <a:lnTo>
                    <a:pt x="1708" y="1061"/>
                  </a:lnTo>
                  <a:close/>
                  <a:moveTo>
                    <a:pt x="1820" y="701"/>
                  </a:moveTo>
                  <a:lnTo>
                    <a:pt x="1820" y="0"/>
                  </a:lnTo>
                  <a:lnTo>
                    <a:pt x="1843" y="0"/>
                  </a:lnTo>
                  <a:lnTo>
                    <a:pt x="1843" y="701"/>
                  </a:lnTo>
                  <a:lnTo>
                    <a:pt x="1820" y="701"/>
                  </a:lnTo>
                  <a:close/>
                  <a:moveTo>
                    <a:pt x="1904" y="1022"/>
                  </a:moveTo>
                  <a:lnTo>
                    <a:pt x="1904" y="886"/>
                  </a:lnTo>
                  <a:lnTo>
                    <a:pt x="1725" y="853"/>
                  </a:lnTo>
                  <a:lnTo>
                    <a:pt x="1937" y="853"/>
                  </a:lnTo>
                  <a:lnTo>
                    <a:pt x="1937" y="1022"/>
                  </a:lnTo>
                  <a:lnTo>
                    <a:pt x="1904" y="1022"/>
                  </a:lnTo>
                  <a:close/>
                  <a:moveTo>
                    <a:pt x="1721" y="1712"/>
                  </a:moveTo>
                  <a:lnTo>
                    <a:pt x="1831" y="1630"/>
                  </a:lnTo>
                  <a:lnTo>
                    <a:pt x="1910" y="1683"/>
                  </a:lnTo>
                  <a:lnTo>
                    <a:pt x="1919" y="1691"/>
                  </a:lnTo>
                  <a:lnTo>
                    <a:pt x="1926" y="1698"/>
                  </a:lnTo>
                  <a:lnTo>
                    <a:pt x="1932" y="1707"/>
                  </a:lnTo>
                  <a:lnTo>
                    <a:pt x="1938" y="1715"/>
                  </a:lnTo>
                  <a:lnTo>
                    <a:pt x="1943" y="1725"/>
                  </a:lnTo>
                  <a:lnTo>
                    <a:pt x="1946" y="1735"/>
                  </a:lnTo>
                  <a:lnTo>
                    <a:pt x="1948" y="1746"/>
                  </a:lnTo>
                  <a:lnTo>
                    <a:pt x="1950" y="1757"/>
                  </a:lnTo>
                  <a:lnTo>
                    <a:pt x="1950" y="1881"/>
                  </a:lnTo>
                  <a:lnTo>
                    <a:pt x="1915" y="1881"/>
                  </a:lnTo>
                  <a:lnTo>
                    <a:pt x="1915" y="1757"/>
                  </a:lnTo>
                  <a:lnTo>
                    <a:pt x="1915" y="1748"/>
                  </a:lnTo>
                  <a:lnTo>
                    <a:pt x="1912" y="1739"/>
                  </a:lnTo>
                  <a:lnTo>
                    <a:pt x="1910" y="1729"/>
                  </a:lnTo>
                  <a:lnTo>
                    <a:pt x="1906" y="1722"/>
                  </a:lnTo>
                  <a:lnTo>
                    <a:pt x="1901" y="1714"/>
                  </a:lnTo>
                  <a:lnTo>
                    <a:pt x="1895" y="1707"/>
                  </a:lnTo>
                  <a:lnTo>
                    <a:pt x="1889" y="1701"/>
                  </a:lnTo>
                  <a:lnTo>
                    <a:pt x="1882" y="1694"/>
                  </a:lnTo>
                  <a:lnTo>
                    <a:pt x="1815" y="1649"/>
                  </a:lnTo>
                  <a:lnTo>
                    <a:pt x="1721" y="1712"/>
                  </a:lnTo>
                  <a:close/>
                  <a:moveTo>
                    <a:pt x="1749" y="2189"/>
                  </a:moveTo>
                  <a:lnTo>
                    <a:pt x="1754" y="2183"/>
                  </a:lnTo>
                  <a:lnTo>
                    <a:pt x="1762" y="2176"/>
                  </a:lnTo>
                  <a:lnTo>
                    <a:pt x="1770" y="2170"/>
                  </a:lnTo>
                  <a:lnTo>
                    <a:pt x="1781" y="2163"/>
                  </a:lnTo>
                  <a:lnTo>
                    <a:pt x="1793" y="2158"/>
                  </a:lnTo>
                  <a:lnTo>
                    <a:pt x="1805" y="2153"/>
                  </a:lnTo>
                  <a:lnTo>
                    <a:pt x="1818" y="2151"/>
                  </a:lnTo>
                  <a:lnTo>
                    <a:pt x="1833" y="2150"/>
                  </a:lnTo>
                  <a:lnTo>
                    <a:pt x="1842" y="2151"/>
                  </a:lnTo>
                  <a:lnTo>
                    <a:pt x="1851" y="2151"/>
                  </a:lnTo>
                  <a:lnTo>
                    <a:pt x="1859" y="2153"/>
                  </a:lnTo>
                  <a:lnTo>
                    <a:pt x="1868" y="2156"/>
                  </a:lnTo>
                  <a:lnTo>
                    <a:pt x="1883" y="2162"/>
                  </a:lnTo>
                  <a:lnTo>
                    <a:pt x="1896" y="2170"/>
                  </a:lnTo>
                  <a:lnTo>
                    <a:pt x="1906" y="2178"/>
                  </a:lnTo>
                  <a:lnTo>
                    <a:pt x="1915" y="2186"/>
                  </a:lnTo>
                  <a:lnTo>
                    <a:pt x="1920" y="2193"/>
                  </a:lnTo>
                  <a:lnTo>
                    <a:pt x="1922" y="2199"/>
                  </a:lnTo>
                  <a:lnTo>
                    <a:pt x="1922" y="2427"/>
                  </a:lnTo>
                  <a:lnTo>
                    <a:pt x="1880" y="2427"/>
                  </a:lnTo>
                  <a:lnTo>
                    <a:pt x="1880" y="2213"/>
                  </a:lnTo>
                  <a:lnTo>
                    <a:pt x="1879" y="2208"/>
                  </a:lnTo>
                  <a:lnTo>
                    <a:pt x="1875" y="2200"/>
                  </a:lnTo>
                  <a:lnTo>
                    <a:pt x="1869" y="2194"/>
                  </a:lnTo>
                  <a:lnTo>
                    <a:pt x="1861" y="2187"/>
                  </a:lnTo>
                  <a:lnTo>
                    <a:pt x="1851" y="2179"/>
                  </a:lnTo>
                  <a:lnTo>
                    <a:pt x="1838" y="2174"/>
                  </a:lnTo>
                  <a:lnTo>
                    <a:pt x="1831" y="2172"/>
                  </a:lnTo>
                  <a:lnTo>
                    <a:pt x="1823" y="2171"/>
                  </a:lnTo>
                  <a:lnTo>
                    <a:pt x="1816" y="2170"/>
                  </a:lnTo>
                  <a:lnTo>
                    <a:pt x="1809" y="2170"/>
                  </a:lnTo>
                  <a:lnTo>
                    <a:pt x="1800" y="2170"/>
                  </a:lnTo>
                  <a:lnTo>
                    <a:pt x="1791" y="2171"/>
                  </a:lnTo>
                  <a:lnTo>
                    <a:pt x="1783" y="2172"/>
                  </a:lnTo>
                  <a:lnTo>
                    <a:pt x="1775" y="2174"/>
                  </a:lnTo>
                  <a:lnTo>
                    <a:pt x="1762" y="2182"/>
                  </a:lnTo>
                  <a:lnTo>
                    <a:pt x="1749" y="2189"/>
                  </a:lnTo>
                  <a:close/>
                  <a:moveTo>
                    <a:pt x="2518" y="2084"/>
                  </a:moveTo>
                  <a:lnTo>
                    <a:pt x="3595" y="2084"/>
                  </a:lnTo>
                  <a:lnTo>
                    <a:pt x="3595" y="2116"/>
                  </a:lnTo>
                  <a:lnTo>
                    <a:pt x="2518" y="2084"/>
                  </a:lnTo>
                  <a:close/>
                  <a:moveTo>
                    <a:pt x="3611" y="2953"/>
                  </a:moveTo>
                  <a:lnTo>
                    <a:pt x="3611" y="2153"/>
                  </a:lnTo>
                  <a:lnTo>
                    <a:pt x="3652" y="2153"/>
                  </a:lnTo>
                  <a:lnTo>
                    <a:pt x="3652" y="2953"/>
                  </a:lnTo>
                  <a:lnTo>
                    <a:pt x="3611" y="2953"/>
                  </a:lnTo>
                  <a:close/>
                  <a:moveTo>
                    <a:pt x="3652" y="3692"/>
                  </a:moveTo>
                  <a:lnTo>
                    <a:pt x="2401" y="3692"/>
                  </a:lnTo>
                  <a:lnTo>
                    <a:pt x="2401" y="3658"/>
                  </a:lnTo>
                  <a:lnTo>
                    <a:pt x="3611" y="3658"/>
                  </a:lnTo>
                  <a:lnTo>
                    <a:pt x="3611" y="3027"/>
                  </a:lnTo>
                  <a:lnTo>
                    <a:pt x="3652" y="3027"/>
                  </a:lnTo>
                  <a:lnTo>
                    <a:pt x="3652" y="3692"/>
                  </a:lnTo>
                  <a:close/>
                  <a:moveTo>
                    <a:pt x="2323" y="3692"/>
                  </a:moveTo>
                  <a:lnTo>
                    <a:pt x="2272" y="3692"/>
                  </a:lnTo>
                  <a:lnTo>
                    <a:pt x="2272" y="3658"/>
                  </a:lnTo>
                  <a:lnTo>
                    <a:pt x="2323" y="3658"/>
                  </a:lnTo>
                  <a:lnTo>
                    <a:pt x="2323" y="3692"/>
                  </a:lnTo>
                  <a:close/>
                  <a:moveTo>
                    <a:pt x="2194" y="3692"/>
                  </a:moveTo>
                  <a:lnTo>
                    <a:pt x="1963" y="3692"/>
                  </a:lnTo>
                  <a:lnTo>
                    <a:pt x="1963" y="3658"/>
                  </a:lnTo>
                  <a:lnTo>
                    <a:pt x="2194" y="3658"/>
                  </a:lnTo>
                  <a:lnTo>
                    <a:pt x="2194" y="3692"/>
                  </a:lnTo>
                  <a:close/>
                  <a:moveTo>
                    <a:pt x="1885" y="3692"/>
                  </a:moveTo>
                  <a:lnTo>
                    <a:pt x="1561" y="3692"/>
                  </a:lnTo>
                  <a:lnTo>
                    <a:pt x="1561" y="3658"/>
                  </a:lnTo>
                  <a:lnTo>
                    <a:pt x="1885" y="3658"/>
                  </a:lnTo>
                  <a:lnTo>
                    <a:pt x="1885" y="3692"/>
                  </a:lnTo>
                  <a:close/>
                  <a:moveTo>
                    <a:pt x="1484" y="3692"/>
                  </a:moveTo>
                  <a:lnTo>
                    <a:pt x="1298" y="3692"/>
                  </a:lnTo>
                  <a:lnTo>
                    <a:pt x="1298" y="3658"/>
                  </a:lnTo>
                  <a:lnTo>
                    <a:pt x="1484" y="3658"/>
                  </a:lnTo>
                  <a:lnTo>
                    <a:pt x="1484" y="3692"/>
                  </a:lnTo>
                  <a:close/>
                  <a:moveTo>
                    <a:pt x="1220" y="3692"/>
                  </a:moveTo>
                  <a:lnTo>
                    <a:pt x="14" y="3692"/>
                  </a:lnTo>
                  <a:lnTo>
                    <a:pt x="14" y="2990"/>
                  </a:lnTo>
                  <a:lnTo>
                    <a:pt x="36" y="2990"/>
                  </a:lnTo>
                  <a:lnTo>
                    <a:pt x="36" y="3658"/>
                  </a:lnTo>
                  <a:lnTo>
                    <a:pt x="1220" y="3658"/>
                  </a:lnTo>
                  <a:lnTo>
                    <a:pt x="1220" y="3692"/>
                  </a:lnTo>
                  <a:close/>
                </a:path>
              </a:pathLst>
            </a:custGeom>
            <a:noFill/>
            <a:ln w="3175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8D7B-FAA6-D546-B836-7EA7A251FE5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5E09-5933-104B-B035-F88D610A96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97975" cy="68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04918" y="4660457"/>
            <a:ext cx="5667769" cy="90756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sl-SI" sz="2000" dirty="0">
                <a:solidFill>
                  <a:srgbClr val="FF6700"/>
                </a:solidFill>
                <a:latin typeface="Trebuchet MS" charset="0"/>
                <a:ea typeface="Trebuchet MS" charset="0"/>
                <a:cs typeface="Trebuchet MS" charset="0"/>
              </a:rPr>
              <a:t>Predmet</a:t>
            </a:r>
            <a:r>
              <a:rPr lang="sl-SI" sz="2000" dirty="0">
                <a:latin typeface="Trebuchet MS" charset="0"/>
                <a:ea typeface="Trebuchet MS" charset="0"/>
                <a:cs typeface="Trebuchet MS" charset="0"/>
              </a:rPr>
              <a:t>: Avtomatizirani in virtualni merilni sistemi</a:t>
            </a:r>
          </a:p>
          <a:p>
            <a:pPr algn="l"/>
            <a:r>
              <a:rPr lang="sl-SI" sz="2000" dirty="0">
                <a:solidFill>
                  <a:srgbClr val="FF6700"/>
                </a:solidFill>
                <a:latin typeface="Trebuchet MS" charset="0"/>
                <a:ea typeface="Trebuchet MS" charset="0"/>
                <a:cs typeface="Trebuchet MS" charset="0"/>
              </a:rPr>
              <a:t>Študijsko</a:t>
            </a:r>
            <a:r>
              <a:rPr lang="sl-SI" sz="20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sl-SI" sz="2000" dirty="0">
                <a:solidFill>
                  <a:srgbClr val="FF6700"/>
                </a:solidFill>
                <a:latin typeface="Trebuchet MS" charset="0"/>
                <a:ea typeface="Trebuchet MS" charset="0"/>
                <a:cs typeface="Trebuchet MS" charset="0"/>
              </a:rPr>
              <a:t>leto</a:t>
            </a:r>
            <a:r>
              <a:rPr lang="sl-SI" sz="2000" dirty="0">
                <a:latin typeface="Trebuchet MS" charset="0"/>
                <a:ea typeface="Trebuchet MS" charset="0"/>
                <a:cs typeface="Trebuchet MS" charset="0"/>
              </a:rPr>
              <a:t>: 2023/24</a:t>
            </a:r>
          </a:p>
          <a:p>
            <a:pPr algn="l"/>
            <a:r>
              <a:rPr lang="sl-SI" sz="2000" dirty="0">
                <a:solidFill>
                  <a:srgbClr val="FF6700"/>
                </a:solidFill>
                <a:latin typeface="Trebuchet MS" charset="0"/>
                <a:ea typeface="Trebuchet MS" charset="0"/>
                <a:cs typeface="Trebuchet MS" charset="0"/>
              </a:rPr>
              <a:t>Študenta</a:t>
            </a:r>
            <a:r>
              <a:rPr lang="sl-SI" sz="2000" dirty="0">
                <a:latin typeface="Trebuchet MS" charset="0"/>
                <a:ea typeface="Trebuchet MS" charset="0"/>
                <a:cs typeface="Trebuchet MS" charset="0"/>
              </a:rPr>
              <a:t>: Gregor Alič, Alen Holcer</a:t>
            </a:r>
          </a:p>
          <a:p>
            <a:pPr algn="l"/>
            <a:endParaRPr lang="sl-SI" sz="2000" dirty="0">
              <a:latin typeface="Trebuchet MS" charset="0"/>
              <a:ea typeface="Trebuchet MS" charset="0"/>
              <a:cs typeface="Trebuchet MS" charset="0"/>
            </a:endParaRPr>
          </a:p>
          <a:p>
            <a:pPr algn="l"/>
            <a:endParaRPr lang="en-US" sz="2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27949" y="1842008"/>
            <a:ext cx="5875187" cy="1618488"/>
          </a:xfrm>
        </p:spPr>
        <p:txBody>
          <a:bodyPr>
            <a:noAutofit/>
          </a:bodyPr>
          <a:lstStyle/>
          <a:p>
            <a:pPr algn="l"/>
            <a:r>
              <a:rPr lang="sl-SI" sz="5400" b="1" dirty="0">
                <a:solidFill>
                  <a:srgbClr val="FF6700"/>
                </a:solidFill>
                <a:latin typeface="Verdana" charset="0"/>
                <a:ea typeface="Verdana" charset="0"/>
                <a:cs typeface="Verdana" charset="0"/>
              </a:rPr>
              <a:t>Brezkontaktno merjenje temperature</a:t>
            </a:r>
            <a:endParaRPr lang="en-US" sz="5400" b="1" dirty="0">
              <a:solidFill>
                <a:srgbClr val="FF67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A4A-EA8A-5A4D-62CD-8CF6F4BD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Naprave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9611-46A0-0DD4-901B-5BF162EF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Minolta </a:t>
            </a:r>
            <a:r>
              <a:rPr lang="sl-SI" dirty="0" err="1"/>
              <a:t>Land</a:t>
            </a:r>
            <a:r>
              <a:rPr lang="sl-SI" dirty="0"/>
              <a:t> </a:t>
            </a:r>
            <a:r>
              <a:rPr lang="sl-SI" dirty="0" err="1"/>
              <a:t>Cyclops</a:t>
            </a:r>
            <a:r>
              <a:rPr lang="sl-SI" dirty="0"/>
              <a:t> 300 AF</a:t>
            </a:r>
          </a:p>
          <a:p>
            <a:r>
              <a:rPr lang="sl-SI" dirty="0" err="1"/>
              <a:t>Fluke</a:t>
            </a:r>
            <a:r>
              <a:rPr lang="sl-SI" dirty="0"/>
              <a:t> 4180</a:t>
            </a:r>
          </a:p>
          <a:p>
            <a:r>
              <a:rPr lang="sl-SI" dirty="0"/>
              <a:t>Asinhrona RS-232 komunikacija</a:t>
            </a:r>
          </a:p>
        </p:txBody>
      </p:sp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449E5DF7-4C2D-48C4-55C0-AE0267F7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93" y="3980357"/>
            <a:ext cx="3287157" cy="2196606"/>
          </a:xfrm>
          <a:prstGeom prst="rect">
            <a:avLst/>
          </a:prstGeom>
        </p:spPr>
      </p:pic>
      <p:pic>
        <p:nvPicPr>
          <p:cNvPr id="7" name="Picture 6" descr="A close-up of a machine&#10;&#10;Description automatically generated">
            <a:extLst>
              <a:ext uri="{FF2B5EF4-FFF2-40B4-BE49-F238E27FC236}">
                <a16:creationId xmlns:a16="http://schemas.microsoft.com/office/drawing/2014/main" id="{73F749F6-31A3-874E-8E32-197341CA7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0" y="3830711"/>
            <a:ext cx="352474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4980-13D8-C31B-13D8-95A522AC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Komunikacija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30F5-5192-8089-6CB1-1CDF2B88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Izdelava v </a:t>
            </a:r>
            <a:r>
              <a:rPr lang="sl-SI" dirty="0" err="1"/>
              <a:t>Python</a:t>
            </a:r>
            <a:r>
              <a:rPr lang="sl-SI" dirty="0"/>
              <a:t> okolju,</a:t>
            </a:r>
          </a:p>
          <a:p>
            <a:r>
              <a:rPr lang="sl-SI" dirty="0"/>
              <a:t>Parametre pridobili od proizvajalca</a:t>
            </a:r>
          </a:p>
          <a:p>
            <a:r>
              <a:rPr lang="sl-SI" dirty="0"/>
              <a:t>Uporaba </a:t>
            </a:r>
            <a:r>
              <a:rPr lang="sl-SI" dirty="0" err="1"/>
              <a:t>Serial</a:t>
            </a:r>
            <a:r>
              <a:rPr lang="sl-SI" dirty="0"/>
              <a:t> knjižnice,</a:t>
            </a:r>
          </a:p>
          <a:p>
            <a:pPr lvl="1"/>
            <a:r>
              <a:rPr lang="sl-SI" dirty="0"/>
              <a:t>Omogoča enostavno nastavitev parametrov komunikacije,</a:t>
            </a:r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10F751-CE04-3EE7-0DCA-98D615CFE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21075"/>
              </p:ext>
            </p:extLst>
          </p:nvPr>
        </p:nvGraphicFramePr>
        <p:xfrm>
          <a:off x="3437682" y="4247908"/>
          <a:ext cx="5077668" cy="236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56">
                  <a:extLst>
                    <a:ext uri="{9D8B030D-6E8A-4147-A177-3AD203B41FA5}">
                      <a16:colId xmlns:a16="http://schemas.microsoft.com/office/drawing/2014/main" val="3434388942"/>
                    </a:ext>
                  </a:extLst>
                </a:gridCol>
                <a:gridCol w="1692556">
                  <a:extLst>
                    <a:ext uri="{9D8B030D-6E8A-4147-A177-3AD203B41FA5}">
                      <a16:colId xmlns:a16="http://schemas.microsoft.com/office/drawing/2014/main" val="2796320361"/>
                    </a:ext>
                  </a:extLst>
                </a:gridCol>
                <a:gridCol w="1692556">
                  <a:extLst>
                    <a:ext uri="{9D8B030D-6E8A-4147-A177-3AD203B41FA5}">
                      <a16:colId xmlns:a16="http://schemas.microsoft.com/office/drawing/2014/main" val="16365973"/>
                    </a:ext>
                  </a:extLst>
                </a:gridCol>
              </a:tblGrid>
              <a:tr h="340856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Parametri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Minolta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Fluke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00369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l"/>
                      <a:r>
                        <a:rPr lang="sl-SI" dirty="0" err="1"/>
                        <a:t>Baudrate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16132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l"/>
                      <a:r>
                        <a:rPr lang="sl-SI" dirty="0"/>
                        <a:t>Pariteta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Soda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Ni paritete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5807"/>
                  </a:ext>
                </a:extLst>
              </a:tr>
              <a:tr h="533296">
                <a:tc>
                  <a:txBody>
                    <a:bodyPr/>
                    <a:lstStyle/>
                    <a:p>
                      <a:pPr algn="l"/>
                      <a:r>
                        <a:rPr lang="sl-SI" dirty="0"/>
                        <a:t>Podatkovni biti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80314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l"/>
                      <a:r>
                        <a:rPr lang="sl-SI" dirty="0"/>
                        <a:t>Stop biti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69901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pPr algn="l"/>
                      <a:r>
                        <a:rPr lang="sl-SI" dirty="0"/>
                        <a:t>Start biti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6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2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4739-8EB0-2D02-F27C-57FD40C9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20A5-462E-4A01-4E11-39D75776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Uporaba različnih knjižnic,</a:t>
            </a:r>
          </a:p>
          <a:p>
            <a:r>
              <a:rPr lang="sl-SI" dirty="0"/>
              <a:t>Implementacija vseh možnih funkcij naprav preko serijske komunikacije, </a:t>
            </a:r>
          </a:p>
          <a:p>
            <a:r>
              <a:rPr lang="sl-SI" dirty="0"/>
              <a:t>Primer pošiljanje in prejemanje ukaza:</a:t>
            </a:r>
          </a:p>
        </p:txBody>
      </p:sp>
      <p:pic>
        <p:nvPicPr>
          <p:cNvPr id="5" name="Picture 4" descr="A computer screen with white and blue text&#10;&#10;Description automatically generated">
            <a:extLst>
              <a:ext uri="{FF2B5EF4-FFF2-40B4-BE49-F238E27FC236}">
                <a16:creationId xmlns:a16="http://schemas.microsoft.com/office/drawing/2014/main" id="{C751E3CA-2803-6711-DF80-E34606BF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3906803"/>
            <a:ext cx="4352079" cy="24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3C2-99D3-D2BB-4DDC-0CA7CB2F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Uporabniški vmesnik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69980825-470A-D379-839B-358459791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08" y="1585732"/>
            <a:ext cx="7141983" cy="4907142"/>
          </a:xfrm>
        </p:spPr>
      </p:pic>
    </p:spTree>
    <p:extLst>
      <p:ext uri="{BB962C8B-B14F-4D97-AF65-F5344CB8AC3E}">
        <p14:creationId xmlns:p14="http://schemas.microsoft.com/office/powerpoint/2010/main" val="361127698"/>
      </p:ext>
    </p:extLst>
  </p:cSld>
  <p:clrMapOvr>
    <a:masterClrMapping/>
  </p:clrMapOvr>
</p:sld>
</file>

<file path=ppt/theme/theme1.xml><?xml version="1.0" encoding="utf-8"?>
<a:theme xmlns:a="http://schemas.openxmlformats.org/drawingml/2006/main" name="KMS_seminar_predstavitev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K-NOV15-Presentation1" id="{77F38477-C0C9-3547-A48D-85351A5F9CF4}" vid="{C79B12A7-F7CC-6248-B499-A299CB1465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a01457-a71a-4b15-a0ba-a431c6b2f5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9C8113579394DB4AE932D83BC73D2" ma:contentTypeVersion="3" ma:contentTypeDescription="Create a new document." ma:contentTypeScope="" ma:versionID="a3ddde30f80a8a05e6aa502646d9bd01">
  <xsd:schema xmlns:xsd="http://www.w3.org/2001/XMLSchema" xmlns:xs="http://www.w3.org/2001/XMLSchema" xmlns:p="http://schemas.microsoft.com/office/2006/metadata/properties" xmlns:ns3="e0a01457-a71a-4b15-a0ba-a431c6b2f5e2" targetNamespace="http://schemas.microsoft.com/office/2006/metadata/properties" ma:root="true" ma:fieldsID="f1ae23801616b5ee563089a1a5981b5d" ns3:_="">
    <xsd:import namespace="e0a01457-a71a-4b15-a0ba-a431c6b2f5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01457-a71a-4b15-a0ba-a431c6b2f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03F023-A1CC-4F2B-B5F3-4370731D630B}">
  <ds:schemaRefs>
    <ds:schemaRef ds:uri="e0a01457-a71a-4b15-a0ba-a431c6b2f5e2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0884CA-B203-4994-BA99-1136B7A94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a01457-a71a-4b15-a0ba-a431c6b2f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3F5009-6734-41C0-BC5F-F6BF9914EA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6484</TotalTime>
  <Words>157</Words>
  <Application>Microsoft Office PowerPoint</Application>
  <PresentationFormat>On-screen Show (4:3)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Trebuchet MS</vt:lpstr>
      <vt:lpstr>Verdana</vt:lpstr>
      <vt:lpstr>KMS_seminar_predstavitev_template</vt:lpstr>
      <vt:lpstr>Brezkontaktno merjenje temperature</vt:lpstr>
      <vt:lpstr>Naprave</vt:lpstr>
      <vt:lpstr>Komunikacija</vt:lpstr>
      <vt:lpstr>Program</vt:lpstr>
      <vt:lpstr>Uporabniški vmesnik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Varnost industrijske sodelujoče robotske celice</dc:title>
  <dc:creator>User</dc:creator>
  <cp:lastModifiedBy>Holcer, Alen</cp:lastModifiedBy>
  <cp:revision>64</cp:revision>
  <dcterms:created xsi:type="dcterms:W3CDTF">2023-01-02T16:28:34Z</dcterms:created>
  <dcterms:modified xsi:type="dcterms:W3CDTF">2024-05-23T17:41:52Z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0x0101001ED9C8113579394DB4AE932D83BC73D2</vt:lpwstr>
  </property>
</Properties>
</file>