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78" autoAdjust="0"/>
  </p:normalViewPr>
  <p:slideViewPr>
    <p:cSldViewPr>
      <p:cViewPr>
        <p:scale>
          <a:sx n="150" d="100"/>
          <a:sy n="150" d="100"/>
        </p:scale>
        <p:origin x="-552" y="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512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5998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99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455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9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5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4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85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50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729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02DE5-7B25-424F-ABB3-47A4B94D92AD}" type="datetimeFigureOut">
              <a:rPr lang="de-DE" smtClean="0"/>
              <a:t>30.04.2014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2C8C1-801C-466B-A493-2B0CAF47900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109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331640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763688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195736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4762044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94092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626140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6058188" y="206084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7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2699792" y="2276872"/>
            <a:ext cx="2016224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2771800" y="1928510"/>
            <a:ext cx="19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addValue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(7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1331641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1763689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2195737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5357192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5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5789240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6221288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9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6653336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0</a:t>
            </a:r>
            <a:endParaRPr lang="de-DE" dirty="0">
              <a:solidFill>
                <a:srgbClr val="FF0000"/>
              </a:solidFill>
            </a:endParaRPr>
          </a:p>
        </p:txBody>
      </p:sp>
      <p:cxnSp>
        <p:nvCxnSpPr>
          <p:cNvPr id="21" name="Gerade Verbindung mit Pfeil 20"/>
          <p:cNvCxnSpPr/>
          <p:nvPr/>
        </p:nvCxnSpPr>
        <p:spPr>
          <a:xfrm>
            <a:off x="2699793" y="4065394"/>
            <a:ext cx="2592287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699793" y="3717032"/>
            <a:ext cx="2592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addValues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2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1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[]{ 0, 3 })</a:t>
            </a:r>
            <a:endParaRPr lang="de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084491" y="384937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rgbClr val="FF0000"/>
                </a:solidFill>
              </a:rPr>
              <a:t>3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1331642" y="2494558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331640" y="4281418"/>
            <a:ext cx="1296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762045" y="2494558"/>
            <a:ext cx="172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5357193" y="4281417"/>
            <a:ext cx="2159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45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2195736" y="134076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2627784" y="134076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6" name="Rechteck 5"/>
          <p:cNvSpPr/>
          <p:nvPr/>
        </p:nvSpPr>
        <p:spPr>
          <a:xfrm>
            <a:off x="2195736" y="177281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2627784" y="177281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5148064" y="134168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5580112" y="134168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5148064" y="1773734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5583560" y="1773734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19500" y="18658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-1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051548" y="18658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-3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3619500" y="61863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051548" y="61863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cxnSp>
        <p:nvCxnSpPr>
          <p:cNvPr id="17" name="Gerade Verbindung mit Pfeil 16"/>
          <p:cNvCxnSpPr/>
          <p:nvPr/>
        </p:nvCxnSpPr>
        <p:spPr>
          <a:xfrm>
            <a:off x="3131840" y="1772816"/>
            <a:ext cx="1944216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feld 17"/>
          <p:cNvSpPr txBox="1"/>
          <p:nvPr/>
        </p:nvSpPr>
        <p:spPr>
          <a:xfrm>
            <a:off x="3131840" y="1402903"/>
            <a:ext cx="1944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(m)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3619499" y="1043336"/>
            <a:ext cx="864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endParaRPr lang="de-DE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971600" y="335699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403648" y="335699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971600" y="378904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403648" y="378904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971600" y="422108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403648" y="422108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1835696" y="335699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28" name="Rechteck 27"/>
          <p:cNvSpPr/>
          <p:nvPr/>
        </p:nvSpPr>
        <p:spPr>
          <a:xfrm>
            <a:off x="1835696" y="378904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-1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1835696" y="422108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2312131" y="4005064"/>
            <a:ext cx="2043845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feld 30"/>
          <p:cNvSpPr txBox="1"/>
          <p:nvPr/>
        </p:nvSpPr>
        <p:spPr>
          <a:xfrm>
            <a:off x="2312131" y="3635151"/>
            <a:ext cx="2043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getColumnVector</a:t>
            </a:r>
            <a:r>
              <a:rPr lang="de-DE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(1)</a:t>
            </a:r>
            <a:endParaRPr 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4427984" y="335699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4427984" y="378904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4427984" y="4221088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36" name="Textfeld 35"/>
          <p:cNvSpPr txBox="1"/>
          <p:nvPr/>
        </p:nvSpPr>
        <p:spPr>
          <a:xfrm>
            <a:off x="4211959" y="4667772"/>
            <a:ext cx="864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Rückgabe</a:t>
            </a:r>
            <a:endParaRPr lang="de-DE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8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971600" y="141277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403648" y="1412776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971600" y="1844824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403648" y="1844824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971600" y="227687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403648" y="227687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3563888" y="162664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3995936" y="162664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3563888" y="205869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3995936" y="205869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4427984" y="1626642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0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4427984" y="2058690"/>
            <a:ext cx="432048" cy="4320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-1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19366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Bildschirmpräsentation (4:3)</PresentationFormat>
  <Paragraphs>61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Filipczyk</dc:creator>
  <cp:lastModifiedBy>Martin Filipczyk</cp:lastModifiedBy>
  <cp:revision>8</cp:revision>
  <dcterms:created xsi:type="dcterms:W3CDTF">2014-04-29T10:59:23Z</dcterms:created>
  <dcterms:modified xsi:type="dcterms:W3CDTF">2014-04-30T06:24:52Z</dcterms:modified>
</cp:coreProperties>
</file>