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2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683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48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PE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4782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PE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6164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PE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57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PE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442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PE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7893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PE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791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PE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53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PE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30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92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72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41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95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91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PE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146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PE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963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PE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919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85800" y="2142066"/>
            <a:ext cx="10131425" cy="3649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85800" y="4732864"/>
            <a:ext cx="10131427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5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0237867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PE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88275" y="82333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PE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92266" y="609600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687464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85802" y="3308580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777380"/>
            <a:ext cx="10131425" cy="86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0237867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PE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88275" y="82333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PE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92266" y="609600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285750" marR="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3505200"/>
            <a:ext cx="10131428" cy="838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285750" marR="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3926946" y="-1099079"/>
            <a:ext cx="3649132" cy="10131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7147150" y="2121123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2011057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3962398" y="1964266"/>
            <a:ext cx="7197725" cy="2421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3962398" y="4385732"/>
            <a:ext cx="7197725" cy="1405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932557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962398" y="5870575"/>
            <a:ext cx="4893957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608957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85800" y="3308580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799" y="4777380"/>
            <a:ext cx="10131428" cy="86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2" y="2142066"/>
            <a:ext cx="4995333" cy="3649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21894" y="2142066"/>
            <a:ext cx="4995332" cy="3649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73670" y="2218266"/>
            <a:ext cx="4709053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85800" y="2870200"/>
            <a:ext cx="4996922" cy="2920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096003" y="2226733"/>
            <a:ext cx="4722812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5823482" y="2870200"/>
            <a:ext cx="4995333" cy="2920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4" cy="1371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648201" y="609600"/>
            <a:ext cx="6169025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5800" y="3445932"/>
            <a:ext cx="3680884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3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2142066"/>
            <a:ext cx="10131425" cy="3649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PE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_WJd9WJ2vXyMdmZwk3GJPOwNUKTdoJzGtYDn38EK580/edit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e_k6KkhRGo" TargetMode="External"/><Relationship Id="rId7" Type="http://schemas.openxmlformats.org/officeDocument/2006/relationships/hyperlink" Target="https://youtu.be/GP64m00tHt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w1rghPiDs2o" TargetMode="External"/><Relationship Id="rId5" Type="http://schemas.openxmlformats.org/officeDocument/2006/relationships/hyperlink" Target="https://youtu.be/WgmHAIT4G28" TargetMode="External"/><Relationship Id="rId4" Type="http://schemas.openxmlformats.org/officeDocument/2006/relationships/hyperlink" Target="https://youtu.be/ldV4ECNXf3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0B60J_mWKba8bLTRnLUZNSU1zemM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open?id=0BzjcS9-TskNQZzhiR2x1T0ZDSj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QzlBBDXJXr6URB_Y7-qLOp2oaGs-ageyMzD9XNlllI/edit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60J_mWKba8bZTA4SnRzc2Q4QX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vIV1iK8Jx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42933" y="863600"/>
            <a:ext cx="1088866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PE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INFORME DE PROYECTO DEL CURSO – HITO 1 (NEEDFINDING)</a:t>
            </a:r>
          </a:p>
        </p:txBody>
      </p:sp>
      <p:sp>
        <p:nvSpPr>
          <p:cNvPr id="149" name="Shape 149" descr="Resultado de imagen para NEED FINDIN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 descr="Resultado de imagen para FINDING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7653" y="3041927"/>
            <a:ext cx="860893" cy="86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Resultado de imagen para developer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9496" y="3855835"/>
            <a:ext cx="4738157" cy="250759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109025" y="2744241"/>
            <a:ext cx="5499098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D8D8D8"/>
              </a:buClr>
              <a:buSzPct val="25000"/>
              <a:buFont typeface="Calibri"/>
              <a:buNone/>
            </a:pPr>
            <a:r>
              <a:rPr lang="es-PE" sz="6600" b="1" u="non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NEEDFINDING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781725" y="481725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/>
              <a:t>Segmentos objetivos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030350" y="2237991"/>
            <a:ext cx="10131300" cy="364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-PE" sz="3000"/>
              <a:t>Esta dividido en 2 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PE" sz="3000"/>
              <a:t>	 	 	 	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PE" sz="3000"/>
              <a:t>Hemos divido los segmento en A y B: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 sz="30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-PE" sz="3000"/>
              <a:t>Siendo A: Usuario finales que usan el aplicativo para encotrar su fiesta deseada.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/>
              <a:t>Siendo B: Los proveedores de servicios Bares, discotecas, eventos.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-PE" b="1" u="sng">
                <a:solidFill>
                  <a:schemeClr val="hlink"/>
                </a:solidFill>
                <a:hlinkClick r:id="rId3"/>
              </a:rPr>
              <a:t>https://docs.google.com/document/d/1_WJd9WJ2vXyMdmZwk3GJPOwNUKTdoJzGtYDn38EK580/edit?usp=sharing</a:t>
            </a:r>
          </a:p>
          <a:p>
            <a:pPr marL="0" lvl="0" indent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861650" y="241925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/>
              <a:t>Entrevistas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97350" y="2477825"/>
            <a:ext cx="5484900" cy="37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2400"/>
              <a:t>Entrevista Usuario#1 - Segmento A</a:t>
            </a:r>
            <a:br>
              <a:rPr lang="es-PE" sz="2400"/>
            </a:br>
            <a:r>
              <a:rPr lang="es-PE" sz="2400" u="sng">
                <a:solidFill>
                  <a:schemeClr val="hlink"/>
                </a:solidFill>
                <a:hlinkClick r:id="rId3"/>
              </a:rPr>
              <a:t>https://youtu.be/ve_k6KkhRGo</a:t>
            </a:r>
          </a:p>
          <a:p>
            <a:pPr lvl="0" rtl="0">
              <a:spcBef>
                <a:spcPts val="0"/>
              </a:spcBef>
              <a:buNone/>
            </a:pPr>
            <a:r>
              <a:rPr lang="es-PE" sz="2400"/>
              <a:t>Entrevista Usuario#2 - Segmento A</a:t>
            </a:r>
            <a:br>
              <a:rPr lang="es-PE" sz="2400"/>
            </a:br>
            <a:r>
              <a:rPr lang="es-PE" sz="2400" u="sng">
                <a:solidFill>
                  <a:schemeClr val="hlink"/>
                </a:solidFill>
                <a:hlinkClick r:id="rId4"/>
              </a:rPr>
              <a:t>https://youtu.be/ldV4ECNXf3o</a:t>
            </a:r>
            <a:r>
              <a:rPr lang="es-PE" sz="2400"/>
              <a:t/>
            </a:r>
            <a:br>
              <a:rPr lang="es-PE" sz="2400"/>
            </a:br>
            <a:r>
              <a:rPr lang="es-PE" sz="2400"/>
              <a:t>Entrevista Usuario#3 - Segmento A </a:t>
            </a:r>
            <a:br>
              <a:rPr lang="es-PE" sz="2400"/>
            </a:br>
            <a:r>
              <a:rPr lang="es-PE" sz="2400" u="sng">
                <a:solidFill>
                  <a:schemeClr val="hlink"/>
                </a:solidFill>
                <a:hlinkClick r:id="rId5"/>
              </a:rPr>
              <a:t>https://youtu.be/WgmHAIT4G28</a:t>
            </a:r>
          </a:p>
          <a:p>
            <a:pPr lvl="0">
              <a:spcBef>
                <a:spcPts val="0"/>
              </a:spcBef>
              <a:buNone/>
            </a:pPr>
            <a:r>
              <a:rPr lang="es-PE" sz="2400"/>
              <a:t>Entrevista Usuario#4 - Segmento A </a:t>
            </a:r>
            <a:br>
              <a:rPr lang="es-PE" sz="2400"/>
            </a:br>
            <a:r>
              <a:rPr lang="es-PE" sz="2400" u="sng">
                <a:solidFill>
                  <a:schemeClr val="hlink"/>
                </a:solidFill>
                <a:hlinkClick r:id="rId6"/>
              </a:rPr>
              <a:t>https://youtu.be/w1rghPiDs2o</a:t>
            </a:r>
          </a:p>
          <a:p>
            <a:pPr marL="114300" lvl="0" indent="0" rtl="0">
              <a:spcBef>
                <a:spcPts val="0"/>
              </a:spcBef>
              <a:buNone/>
            </a:pPr>
            <a:r>
              <a:rPr lang="es-PE" sz="2400"/>
              <a:t>Entrevista Usuario#5 - Segmento A </a:t>
            </a:r>
            <a:br>
              <a:rPr lang="es-PE" sz="2400"/>
            </a:br>
            <a:r>
              <a:rPr lang="es-PE" sz="2400" u="sng">
                <a:solidFill>
                  <a:schemeClr val="hlink"/>
                </a:solidFill>
                <a:hlinkClick r:id="rId7"/>
              </a:rPr>
              <a:t>https://youtu.be/GP64m00tHtk</a:t>
            </a:r>
          </a:p>
          <a:p>
            <a:pPr marL="11430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61650" y="241925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PE"/>
              <a:t>User Persons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927200" y="1698125"/>
            <a:ext cx="4604100" cy="4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3600">
                <a:solidFill>
                  <a:srgbClr val="D8D8D8"/>
                </a:solidFill>
              </a:rPr>
              <a:t>Segmento A:</a:t>
            </a:r>
          </a:p>
          <a:p>
            <a:pPr lvl="0">
              <a:spcBef>
                <a:spcPts val="0"/>
              </a:spcBef>
              <a:buNone/>
            </a:pPr>
            <a:endParaRPr sz="3600">
              <a:solidFill>
                <a:srgbClr val="D8D8D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-PE" sz="3600">
                <a:solidFill>
                  <a:srgbClr val="D8D8D8"/>
                </a:solidFill>
              </a:rPr>
              <a:t>Enlace:</a:t>
            </a:r>
          </a:p>
          <a:p>
            <a:pPr lvl="0">
              <a:spcBef>
                <a:spcPts val="0"/>
              </a:spcBef>
              <a:buNone/>
            </a:pPr>
            <a:r>
              <a:rPr lang="es-PE" sz="3600" u="sng">
                <a:solidFill>
                  <a:schemeClr val="hlink"/>
                </a:solidFill>
                <a:hlinkClick r:id="rId3"/>
              </a:rPr>
              <a:t>https://drive.google.com/drive/folders/0B60J_mWKba8bLTRnLUZNSU1zemM?usp=sharing</a:t>
            </a:r>
          </a:p>
          <a:p>
            <a:pPr lvl="0">
              <a:spcBef>
                <a:spcPts val="0"/>
              </a:spcBef>
              <a:buNone/>
            </a:pPr>
            <a:endParaRPr sz="3600">
              <a:solidFill>
                <a:srgbClr val="D8D8D8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6099225" y="1770625"/>
            <a:ext cx="4604100" cy="47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3600">
                <a:solidFill>
                  <a:srgbClr val="D8D8D8"/>
                </a:solidFill>
              </a:rPr>
              <a:t>Segmento B:</a:t>
            </a:r>
          </a:p>
          <a:p>
            <a:pPr lvl="0">
              <a:spcBef>
                <a:spcPts val="0"/>
              </a:spcBef>
              <a:buNone/>
            </a:pPr>
            <a:endParaRPr sz="3600">
              <a:solidFill>
                <a:srgbClr val="D8D8D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-PE" sz="3600">
                <a:solidFill>
                  <a:srgbClr val="D8D8D8"/>
                </a:solidFill>
              </a:rPr>
              <a:t>Enlace:</a:t>
            </a:r>
          </a:p>
          <a:p>
            <a:pPr lvl="0">
              <a:spcBef>
                <a:spcPts val="0"/>
              </a:spcBef>
              <a:buNone/>
            </a:pPr>
            <a:r>
              <a:rPr lang="es-PE" sz="3600" u="sng">
                <a:solidFill>
                  <a:schemeClr val="hlink"/>
                </a:solidFill>
                <a:hlinkClick r:id="rId4"/>
              </a:rPr>
              <a:t>https://drive.google.com/open?id=0BzjcS9-TskNQZzhiR2x1T0ZDSjQ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861650" y="241925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PE"/>
              <a:t>USER TASK MATRIX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99300" y="1966275"/>
            <a:ext cx="9064200" cy="20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3600">
                <a:solidFill>
                  <a:srgbClr val="D8D8D8"/>
                </a:solidFill>
              </a:rPr>
              <a:t>Enlace:</a:t>
            </a:r>
          </a:p>
          <a:p>
            <a:pPr lvl="0">
              <a:spcBef>
                <a:spcPts val="0"/>
              </a:spcBef>
              <a:buNone/>
            </a:pPr>
            <a:endParaRPr sz="3600">
              <a:solidFill>
                <a:srgbClr val="D8D8D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-PE" sz="3600" u="sng">
                <a:solidFill>
                  <a:schemeClr val="hlink"/>
                </a:solidFill>
                <a:hlinkClick r:id="rId3"/>
              </a:rPr>
              <a:t>https://docs.google.com/spreadsheets/d/18QzlBBDXJXr6URB_Y7-qLOp2oaGs-ageyMzD9XNlllI/edit?usp=sharing</a:t>
            </a:r>
          </a:p>
          <a:p>
            <a:pPr lvl="0">
              <a:spcBef>
                <a:spcPts val="0"/>
              </a:spcBef>
              <a:buNone/>
            </a:pPr>
            <a:endParaRPr sz="3600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861650" y="241925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PE"/>
              <a:t>USER TASK MATRIX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61" y="1698125"/>
            <a:ext cx="9754489" cy="451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61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861650" y="241925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PE"/>
              <a:t>USER TASK MATRIX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0" y="1596788"/>
            <a:ext cx="10392449" cy="493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65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PE" sz="3000"/>
              <a:t>User Journey Map: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2142066"/>
            <a:ext cx="10131300" cy="364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/>
              <a:t>ENLACE:</a:t>
            </a:r>
          </a:p>
          <a:p>
            <a:pPr lvl="0">
              <a:spcBef>
                <a:spcPts val="0"/>
              </a:spcBef>
              <a:buNone/>
            </a:pPr>
            <a:r>
              <a:rPr lang="es-PE" sz="4800" u="sng">
                <a:solidFill>
                  <a:schemeClr val="hlink"/>
                </a:solidFill>
                <a:hlinkClick r:id="rId3"/>
              </a:rPr>
              <a:t>https://drive.google.com/open?id=0B60J_mWKba8bZTA4SnRzc2Q4QXM</a:t>
            </a:r>
          </a:p>
          <a:p>
            <a:pPr lvl="0">
              <a:spcBef>
                <a:spcPts val="0"/>
              </a:spcBef>
              <a:buNone/>
            </a:pP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PE" sz="3000" dirty="0" smtClean="0"/>
              <a:t>VIDEO DE PRESENTACIÓN</a:t>
            </a:r>
            <a:endParaRPr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2142066"/>
            <a:ext cx="10131300" cy="364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ENLACE:</a:t>
            </a:r>
          </a:p>
          <a:p>
            <a:pPr lvl="0">
              <a:buNone/>
            </a:pPr>
            <a:r>
              <a:rPr lang="es-PE" sz="4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s-PE" sz="4800" u="sng" dirty="0" smtClean="0">
                <a:solidFill>
                  <a:schemeClr val="hlink"/>
                </a:solidFill>
                <a:hlinkClick r:id="rId3"/>
              </a:rPr>
              <a:t>youtu.be/avIV1iK8Jxo</a:t>
            </a:r>
            <a:endParaRPr lang="es-PE" sz="4800" u="sng" dirty="0" smtClean="0">
              <a:solidFill>
                <a:schemeClr val="hlink"/>
              </a:solidFill>
            </a:endParaRPr>
          </a:p>
          <a:p>
            <a:pPr lvl="0">
              <a:buNone/>
            </a:pP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9094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92368"/>
            <a:ext cx="10814537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Curso: 				Desarrollo Web Integrado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Sección: 			</a:t>
            </a:r>
            <a:r>
              <a:rPr lang="es-PE" sz="29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08720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Docente: 			Ángel Augusto </a:t>
            </a:r>
            <a:r>
              <a:rPr lang="es-PE" sz="2960" b="1"/>
              <a:t>Velásquez</a:t>
            </a: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Núñez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Startup: 				CorpGen </a:t>
            </a:r>
            <a:r>
              <a:rPr lang="es-PE" sz="2960" b="1"/>
              <a:t>Web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Integrantes:		۰Gregor Henry Anaya Yupanqui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۰Daniel Accent, Amayo Rabanal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۰Ricardo Juan, Galvez Gomez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۰Angel David, Yactayo Sanchez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96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Septiembre 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92368"/>
            <a:ext cx="108144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Curso: 				Desarrollo </a:t>
            </a:r>
            <a:r>
              <a:rPr lang="es-PE" sz="2960" b="1"/>
              <a:t>Android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Sección: 			</a:t>
            </a:r>
            <a:r>
              <a:rPr lang="es-PE" sz="2960"/>
              <a:t>     Z739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Docente: 			Ángel Augusto </a:t>
            </a:r>
            <a:r>
              <a:rPr lang="es-PE" sz="2960" b="1"/>
              <a:t>Velásquez</a:t>
            </a: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Núñez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Startup: 				CorpGen Android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Integrantes:		۰Gregor Henry Anaya Yupanqui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۰</a:t>
            </a:r>
            <a:r>
              <a:rPr lang="es-PE" sz="2960" b="1"/>
              <a:t>Max Urbina de la Vega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۰</a:t>
            </a:r>
            <a:r>
              <a:rPr lang="es-PE" sz="2960" b="1"/>
              <a:t>Luis Colqui Carhuachin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۰</a:t>
            </a:r>
            <a:r>
              <a:rPr lang="es-PE" sz="2960" b="1"/>
              <a:t>Rafael Moreno Postigo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96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296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Septiembre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973" y="2095500"/>
            <a:ext cx="8322363" cy="26787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 descr="Resultado de imagen para NEED FINDIN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47700" y="-127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PE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574800" y="1253066"/>
            <a:ext cx="5562600" cy="52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b="1" u="sng"/>
              <a:t>Capítulo</a:t>
            </a:r>
            <a:r>
              <a:rPr lang="es-PE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 : Introducción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producto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del producto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Antecedentes y Problemática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b="1" u="sng"/>
              <a:t>Capítulo</a:t>
            </a:r>
            <a:r>
              <a:rPr lang="es-PE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II: Needfinding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Segmentos objetivo 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Entrevistas (Esta en youtu</a:t>
            </a:r>
            <a:r>
              <a:rPr lang="es-PE"/>
              <a:t>be</a:t>
            </a: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Persona por cada Segmento objetivo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Task Matrix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Journey Map por cada User Persona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PE"/>
              <a:t>El Producto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41950" y="2065798"/>
            <a:ext cx="10131300" cy="3165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941"/>
              <a:buFont typeface="Arial"/>
              <a:buNone/>
            </a:pPr>
            <a:r>
              <a:rPr lang="es-PE" sz="3400"/>
              <a:t>Aplicación móvil, gratuito, Tiene 3 servicios principales.</a:t>
            </a: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941"/>
              <a:buFont typeface="Arial"/>
              <a:buNone/>
            </a:pPr>
            <a:endParaRPr sz="3400"/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PE" sz="3400"/>
              <a:t>Portal para promoción de eventos nocturnos</a:t>
            </a: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PE" sz="3400"/>
              <a:t>Gestión de servicio de ventas. </a:t>
            </a:r>
          </a:p>
          <a:p>
            <a:pPr marL="457200" marR="0" lvl="0" indent="-4445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PE" sz="3400"/>
              <a:t>Brindara información para el usuario pueda encontrar su evento nocturno ideal.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61975" y="130025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000"/>
              <a:t>Antecedentes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26825" y="2333950"/>
            <a:ext cx="10401600" cy="338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just" rtl="0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s-PE" sz="3800">
                <a:latin typeface="Arial"/>
                <a:ea typeface="Arial"/>
                <a:cs typeface="Arial"/>
                <a:sym typeface="Arial"/>
              </a:rPr>
              <a:t>El ocio nocturno suele ir asociado a la realización de actividades que implican un desembolso económico, debido a que van acompañadas en muchos casos por el consumismo de determinados servicios o productos que nos ofrecen durante este horario.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85800" y="241925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/>
              <a:t>Problemáticas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2142066"/>
            <a:ext cx="10131300" cy="364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31800" algn="just" rtl="0">
              <a:spcBef>
                <a:spcPts val="0"/>
              </a:spcBef>
              <a:buSzPct val="100000"/>
              <a:buAutoNum type="arabicPeriod"/>
            </a:pPr>
            <a:r>
              <a:rPr lang="es-PE" sz="3200"/>
              <a:t>Exceso de gastos en publicidad para hacer conocer un evento.</a:t>
            </a:r>
          </a:p>
          <a:p>
            <a:pPr marL="0" lvl="0" indent="0" algn="just" rtl="0">
              <a:spcBef>
                <a:spcPts val="0"/>
              </a:spcBef>
              <a:buNone/>
            </a:pPr>
            <a:endParaRPr sz="3200"/>
          </a:p>
          <a:p>
            <a:pPr marL="457200" lvl="0" indent="-431800" algn="just" rtl="0">
              <a:spcBef>
                <a:spcPts val="0"/>
              </a:spcBef>
              <a:buSzPct val="100000"/>
              <a:buAutoNum type="arabicPeriod"/>
            </a:pPr>
            <a:r>
              <a:rPr lang="es-PE" sz="3200"/>
              <a:t>Interminables colas para adquirir un producto, restando el tiempo de diversión</a:t>
            </a:r>
          </a:p>
          <a:p>
            <a:pPr marL="0" lvl="0" indent="0" algn="just" rtl="0">
              <a:spcBef>
                <a:spcPts val="0"/>
              </a:spcBef>
              <a:buNone/>
            </a:pPr>
            <a:endParaRPr sz="3200"/>
          </a:p>
          <a:p>
            <a:pPr marL="457200" lvl="0" indent="-431800" algn="just">
              <a:spcBef>
                <a:spcPts val="0"/>
              </a:spcBef>
              <a:buSzPct val="100000"/>
              <a:buAutoNum type="arabicPeriod"/>
            </a:pPr>
            <a:r>
              <a:rPr lang="es-PE" sz="3200"/>
              <a:t>Falta de información sobre los lugares donde uno pueda asistir, seguro y de noche.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925600" y="353825"/>
            <a:ext cx="10131300" cy="145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/>
              <a:t>OBJETIVO: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25600" y="2877416"/>
            <a:ext cx="10131300" cy="364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8895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s-PE" sz="4100"/>
              <a:t>Reducir los costos de publicidad</a:t>
            </a:r>
          </a:p>
          <a:p>
            <a:pPr marL="457200" lvl="0" indent="-48895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s-PE" sz="4100"/>
              <a:t>Generar informacion valiosa  para el usuario</a:t>
            </a:r>
          </a:p>
          <a:p>
            <a:pPr marL="457200" lvl="0" indent="-48895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s-PE" sz="4100"/>
              <a:t>Mejorar lo servicios de atención en ventas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270</Words>
  <Application>Microsoft Office PowerPoint</Application>
  <PresentationFormat>Panorámica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Celestial</vt:lpstr>
      <vt:lpstr>INFORME DE PROYECTO DEL CURSO – HITO 1 (NEEDFINDING)</vt:lpstr>
      <vt:lpstr>Presentación de PowerPoint</vt:lpstr>
      <vt:lpstr>Presentación de PowerPoint</vt:lpstr>
      <vt:lpstr>Presentación de PowerPoint</vt:lpstr>
      <vt:lpstr>CONTENIDO</vt:lpstr>
      <vt:lpstr>El Producto</vt:lpstr>
      <vt:lpstr>Antecedentes</vt:lpstr>
      <vt:lpstr>Problemáticas</vt:lpstr>
      <vt:lpstr>OBJETIVO:</vt:lpstr>
      <vt:lpstr>Segmentos objetivos</vt:lpstr>
      <vt:lpstr>Entrevistas</vt:lpstr>
      <vt:lpstr>User Persons</vt:lpstr>
      <vt:lpstr>USER TASK MATRIX</vt:lpstr>
      <vt:lpstr>USER TASK MATRIX</vt:lpstr>
      <vt:lpstr>USER TASK MATRIX</vt:lpstr>
      <vt:lpstr>User Journey Map: </vt:lpstr>
      <vt:lpstr>VIDEO DE PRESENTACIÓN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PROYECTO DEL CURSO – HITO 1 (NEEDFINDING)</dc:title>
  <cp:lastModifiedBy>FAMILIA</cp:lastModifiedBy>
  <cp:revision>2</cp:revision>
  <dcterms:modified xsi:type="dcterms:W3CDTF">2017-09-19T04:34:35Z</dcterms:modified>
</cp:coreProperties>
</file>