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72" r:id="rId4"/>
    <p:sldId id="271" r:id="rId5"/>
    <p:sldId id="259" r:id="rId6"/>
    <p:sldId id="260" r:id="rId7"/>
    <p:sldId id="261" r:id="rId8"/>
    <p:sldId id="274" r:id="rId9"/>
    <p:sldId id="262" r:id="rId10"/>
    <p:sldId id="263" r:id="rId11"/>
    <p:sldId id="264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03" autoAdjust="0"/>
    <p:restoredTop sz="96327"/>
  </p:normalViewPr>
  <p:slideViewPr>
    <p:cSldViewPr snapToGrid="0" snapToObjects="1" showGuides="1">
      <p:cViewPr varScale="1">
        <p:scale>
          <a:sx n="110" d="100"/>
          <a:sy n="110" d="100"/>
        </p:scale>
        <p:origin x="125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D66E84-0E72-3318-5714-5AFD528890C4}"/>
              </a:ext>
            </a:extLst>
          </p:cNvPr>
          <p:cNvSpPr/>
          <p:nvPr/>
        </p:nvSpPr>
        <p:spPr>
          <a:xfrm>
            <a:off x="0" y="1706116"/>
            <a:ext cx="9144000" cy="5151885"/>
          </a:xfrm>
          <a:prstGeom prst="rect">
            <a:avLst/>
          </a:prstGeom>
          <a:solidFill>
            <a:srgbClr val="FFFFFF"/>
          </a:solidFill>
          <a:ln w="19046" cap="flat">
            <a:solidFill>
              <a:srgbClr val="042433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marL="0" marR="0" lvl="0" indent="0" algn="ctr" defTabSz="3429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FCB06C-9414-27F8-C427-D16C5EF9DDD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85800" y="1122361"/>
            <a:ext cx="7772400" cy="2387598"/>
          </a:xfrm>
        </p:spPr>
        <p:txBody>
          <a:bodyPr anchor="b" anchorCtr="1"/>
          <a:lstStyle>
            <a:lvl1pPr algn="ctr">
              <a:defRPr sz="4500"/>
            </a:lvl1pPr>
          </a:lstStyle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04FE12-F3BE-6F7E-86EE-CCAC674CADF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43000" y="3602041"/>
            <a:ext cx="6858000" cy="1655758"/>
          </a:xfrm>
        </p:spPr>
        <p:txBody>
          <a:bodyPr anchorCtr="1"/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4A12E-E9B9-8902-60CB-EAF67DF712D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7D0D4DF7-41B6-1247-ADA2-3A48E779CE01}" type="datetimeFigureOut">
              <a:rPr lang="de-DE" smtClean="0"/>
              <a:t>08.05.2024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AAC6E-0B09-75ED-2AA8-69D0E1D6AC2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44B0E-4EEC-4FF6-5FB5-A325EF7ED2C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E4EF4BF4-319C-4D40-A3CB-BC2CE28B639B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8C99ABE-72E8-46CE-403C-4D2AA3AA3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14559" y="349703"/>
            <a:ext cx="2628223" cy="1294790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0560852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3291E-E7CB-8A92-6FD9-83133328B83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AB21A5-7A20-F812-7013-9546EE0FDEEC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A1279-A981-C384-6694-2ACC20E0DC8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7D0D4DF7-41B6-1247-ADA2-3A48E779CE01}" type="datetimeFigureOut">
              <a:rPr lang="de-DE" smtClean="0"/>
              <a:t>08.05.2024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69EA5-7B2C-3F2E-A228-8B7FAE1D53D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4EACD-533C-1B4B-C487-59B6F510F13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E4EF4BF4-319C-4D40-A3CB-BC2CE28B63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2447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FA672C-8314-A4FF-CA23-07D85DF3FF0F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6543676" y="365129"/>
            <a:ext cx="1971674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3DFC87-44C4-2B8F-8DBE-94AD88833901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628651" y="365129"/>
            <a:ext cx="5800725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7C346-F0A2-1E05-DA8A-B1303148D77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7D0D4DF7-41B6-1247-ADA2-3A48E779CE01}" type="datetimeFigureOut">
              <a:rPr lang="de-DE" smtClean="0"/>
              <a:t>08.05.2024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02D0A-58DF-F33B-8F40-75D2E437CAD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CC8ED-5AE1-4737-BB5A-FD92F776A73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E4EF4BF4-319C-4D40-A3CB-BC2CE28B63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7534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5A90E-75A8-8694-C64F-BD14D4C3C77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64D56-C22E-5121-CC98-FFC4F8B986BA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56023-D85D-1A7C-A95C-702814C0F64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7D0D4DF7-41B6-1247-ADA2-3A48E779CE01}" type="datetimeFigureOut">
              <a:rPr lang="de-DE" smtClean="0"/>
              <a:t>08.05.2024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65395-01D2-2964-65F0-A8C7C6ADC16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265DE-D839-278C-F5B3-F4008B0E7AB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E4EF4BF4-319C-4D40-A3CB-BC2CE28B639B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6517C65-378E-8B1B-01C7-2356C1D3D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14559" y="349703"/>
            <a:ext cx="2628223" cy="129479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2D350CD-BB76-E7EC-E59F-F1269577DD8B}"/>
              </a:ext>
            </a:extLst>
          </p:cNvPr>
          <p:cNvSpPr/>
          <p:nvPr/>
        </p:nvSpPr>
        <p:spPr>
          <a:xfrm>
            <a:off x="0" y="1706116"/>
            <a:ext cx="9144000" cy="5151885"/>
          </a:xfrm>
          <a:prstGeom prst="rect">
            <a:avLst/>
          </a:prstGeom>
          <a:solidFill>
            <a:srgbClr val="FFFFFF"/>
          </a:solidFill>
          <a:ln w="19046" cap="flat">
            <a:solidFill>
              <a:srgbClr val="042433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marL="0" marR="0" lvl="0" indent="0" algn="ctr" defTabSz="3429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35635397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0B069-CD7A-C399-FCBF-03AD669E20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3885" y="1709737"/>
            <a:ext cx="7886700" cy="2852735"/>
          </a:xfrm>
        </p:spPr>
        <p:txBody>
          <a:bodyPr anchor="b"/>
          <a:lstStyle>
            <a:lvl1pPr>
              <a:defRPr sz="4500"/>
            </a:lvl1pPr>
          </a:lstStyle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1375F-F987-3355-76D7-2151398385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885" y="4589465"/>
            <a:ext cx="7886700" cy="1500182"/>
          </a:xfrm>
        </p:spPr>
        <p:txBody>
          <a:bodyPr/>
          <a:lstStyle>
            <a:lvl1pPr marL="0" indent="0">
              <a:buNone/>
              <a:defRPr sz="1800">
                <a:solidFill>
                  <a:srgbClr val="767676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53031-462B-FE52-763C-713BF7BB924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7D0D4DF7-41B6-1247-ADA2-3A48E779CE01}" type="datetimeFigureOut">
              <a:rPr lang="de-DE" smtClean="0"/>
              <a:t>08.05.2024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B3D6B-130A-4800-FBD9-7748EA1201C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66C24-AC39-32DB-9A22-343A8ECA04C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E4EF4BF4-319C-4D40-A3CB-BC2CE28B63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8547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41418-4B79-F8CC-6A3E-136E2DAE40F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F0FCE-232D-E31F-00C6-7BC85EBE7EB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28650" y="1825627"/>
            <a:ext cx="3886200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B4844C-BF53-B814-1E26-07F341983AC0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29149" y="1825627"/>
            <a:ext cx="3886200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77FEC5-5A78-6D61-1C3D-A31CAEF0FE8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7D0D4DF7-41B6-1247-ADA2-3A48E779CE01}" type="datetimeFigureOut">
              <a:rPr lang="de-DE" smtClean="0"/>
              <a:t>08.05.2024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FE91E-0504-05D2-580E-A3F1054BADA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CDEB66-A525-9B5B-E473-39742636CA3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E4EF4BF4-319C-4D40-A3CB-BC2CE28B63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45893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06D19-2754-105B-4164-59E977DA3D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9838" y="365131"/>
            <a:ext cx="78867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56203-1B5E-FA1A-7D9D-FB269EB38A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9839" y="1681160"/>
            <a:ext cx="3868341" cy="823910"/>
          </a:xfrm>
        </p:spPr>
        <p:txBody>
          <a:bodyPr anchor="b"/>
          <a:lstStyle>
            <a:lvl1pPr marL="0" indent="0">
              <a:buNone/>
              <a:defRPr sz="1800" b="1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E0065-0938-BD32-71D5-E3038C102C59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29839" y="2505073"/>
            <a:ext cx="3868341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4B1A43-C455-70B7-291A-8B4BB4D6401C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4629149" y="1681160"/>
            <a:ext cx="3887388" cy="823910"/>
          </a:xfrm>
        </p:spPr>
        <p:txBody>
          <a:bodyPr anchor="b"/>
          <a:lstStyle>
            <a:lvl1pPr marL="0" indent="0">
              <a:buNone/>
              <a:defRPr sz="1800" b="1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B74922-9743-0400-F8DC-7585B58AF8DC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4629149" y="2505073"/>
            <a:ext cx="3887388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965B73-BBA4-8C81-56D9-BAA13F86CC1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7D0D4DF7-41B6-1247-ADA2-3A48E779CE01}" type="datetimeFigureOut">
              <a:rPr lang="de-DE" smtClean="0"/>
              <a:t>08.05.2024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9825F3-B470-CC39-9A25-C5EFDD07EDE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A18D95-FAA0-5485-7C8C-5AC3BCBC431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E4EF4BF4-319C-4D40-A3CB-BC2CE28B63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0562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1D7F-3641-9419-4BBB-22D640B5609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A4C5E3-ED56-85F4-A655-92FD6BC9B80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7D0D4DF7-41B6-1247-ADA2-3A48E779CE01}" type="datetimeFigureOut">
              <a:rPr lang="de-DE" smtClean="0"/>
              <a:t>08.05.2024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ACCE38-6553-669A-A09E-F27989A40EC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CF3ED4-3368-B781-E3CE-D1805BA7DB1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E4EF4BF4-319C-4D40-A3CB-BC2CE28B63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249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28CD67-EB3D-D70F-18AF-18EFC9E1013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7D0D4DF7-41B6-1247-ADA2-3A48E779CE01}" type="datetimeFigureOut">
              <a:rPr lang="de-DE" smtClean="0"/>
              <a:t>08.05.2024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CD44CC-78B6-41A3-B630-55FE434E67D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A8C32E-2722-3A48-C480-56985BAF545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E4EF4BF4-319C-4D40-A3CB-BC2CE28B63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0154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64F16-1F5D-6DE7-5DB6-0597B94B9A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9839" y="457200"/>
            <a:ext cx="2949177" cy="1600200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C9AD7-020B-FFE0-DF3F-6598BF89A56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87389" y="987425"/>
            <a:ext cx="4629149" cy="487362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321316-B2CA-7FAB-7D30-DDE200D0336F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29839" y="2057400"/>
            <a:ext cx="2949177" cy="3811584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480613-EF2F-D823-0602-3E242A49133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7D0D4DF7-41B6-1247-ADA2-3A48E779CE01}" type="datetimeFigureOut">
              <a:rPr lang="de-DE" smtClean="0"/>
              <a:t>08.05.2024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558194-BF20-39A1-B7FA-30498FC02F4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4B73FB-DCF7-1B2E-DBC8-84C4FF3AC88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E4EF4BF4-319C-4D40-A3CB-BC2CE28B63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84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57473-7DC8-25BD-168C-900EB2F552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9839" y="457200"/>
            <a:ext cx="2949177" cy="1600200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E4F63D-D215-3015-B274-FC5799D35A34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3887389" y="987425"/>
            <a:ext cx="4629149" cy="487362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3423C0-81A2-AF56-F3BC-B1D33E7F3620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29839" y="2057400"/>
            <a:ext cx="2949177" cy="3811584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D151DB-64BB-90F5-B421-CD024048EF7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7D0D4DF7-41B6-1247-ADA2-3A48E779CE01}" type="datetimeFigureOut">
              <a:rPr lang="de-DE" smtClean="0"/>
              <a:t>08.05.2024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1070ED-97B3-E281-0D21-ACDDC1AD507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8E3EE-4BA8-2C9A-14F9-8DD3E5C4F75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E4EF4BF4-319C-4D40-A3CB-BC2CE28B63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762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B881E0-5331-004C-9230-C4A312817B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31"/>
            <a:ext cx="78867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E60D6-CBE3-0EA7-AE66-DC2CD11963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8650" y="1825627"/>
            <a:ext cx="78867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68509-6E87-5DDF-B5A3-EA11F90FDF4E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3429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fld id="{7D0D4DF7-41B6-1247-ADA2-3A48E779CE01}" type="datetimeFigureOut">
              <a:rPr lang="de-DE" smtClean="0"/>
              <a:t>08.05.2024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6E8E0-533D-77CE-685F-79DC2A898E76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028950" y="6356353"/>
            <a:ext cx="3086099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3429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A91A6-4DE0-81AB-0B60-3A93706E46C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6457949" y="6356353"/>
            <a:ext cx="20574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3429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fld id="{E4EF4BF4-319C-4D40-A3CB-BC2CE28B639B}" type="slidenum">
              <a:rPr lang="de-DE" smtClean="0"/>
              <a:t>‹#›</a:t>
            </a:fld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9514EA-C4FF-AC54-ACB7-638055F8A07A}"/>
              </a:ext>
            </a:extLst>
          </p:cNvPr>
          <p:cNvSpPr/>
          <p:nvPr/>
        </p:nvSpPr>
        <p:spPr>
          <a:xfrm>
            <a:off x="0" y="1706116"/>
            <a:ext cx="9144000" cy="5151885"/>
          </a:xfrm>
          <a:prstGeom prst="rect">
            <a:avLst/>
          </a:prstGeom>
          <a:solidFill>
            <a:srgbClr val="FFFFFF"/>
          </a:solidFill>
          <a:ln w="19046" cap="flat">
            <a:solidFill>
              <a:srgbClr val="042433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marL="0" marR="0" lvl="0" indent="0" algn="ctr" defTabSz="3429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0187875-3F13-AD2D-4DFD-1931DB1FE1C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914559" y="349703"/>
            <a:ext cx="2628223" cy="1294790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0FFDBB-D457-164A-B5B6-C5F76A5AA855}"/>
              </a:ext>
            </a:extLst>
          </p:cNvPr>
          <p:cNvCxnSpPr/>
          <p:nvPr/>
        </p:nvCxnSpPr>
        <p:spPr>
          <a:xfrm>
            <a:off x="-120769" y="1707940"/>
            <a:ext cx="949768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587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l" defTabSz="685800" rtl="0" eaLnBrk="1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3300" b="0" i="0" u="none" strike="noStrike" kern="1200" cap="none" spc="0" baseline="0">
          <a:solidFill>
            <a:srgbClr val="000000"/>
          </a:solidFill>
          <a:uFillTx/>
          <a:latin typeface="Aptos Display"/>
        </a:defRPr>
      </a:lvl1pPr>
    </p:titleStyle>
    <p:bodyStyle>
      <a:lvl1pPr marL="171450" marR="0" lvl="0" indent="-171450" algn="l" defTabSz="685800" rtl="0" eaLnBrk="1" fontAlgn="auto" hangingPunct="1">
        <a:lnSpc>
          <a:spcPct val="90000"/>
        </a:lnSpc>
        <a:spcBef>
          <a:spcPts val="750"/>
        </a:spcBef>
        <a:spcAft>
          <a:spcPts val="0"/>
        </a:spcAft>
        <a:buSzPct val="100000"/>
        <a:buFont typeface="Arial" pitchFamily="34"/>
        <a:buChar char="•"/>
        <a:tabLst/>
        <a:defRPr lang="en-US" sz="2100" b="0" i="0" u="none" strike="noStrike" kern="1200" cap="none" spc="0" baseline="0">
          <a:solidFill>
            <a:srgbClr val="000000"/>
          </a:solidFill>
          <a:uFillTx/>
          <a:latin typeface="Aptos"/>
        </a:defRPr>
      </a:lvl1pPr>
      <a:lvl2pPr marL="514350" marR="0" lvl="1" indent="-171450" algn="l" defTabSz="685800" rtl="0" eaLnBrk="1" fontAlgn="auto" hangingPunct="1">
        <a:lnSpc>
          <a:spcPct val="90000"/>
        </a:lnSpc>
        <a:spcBef>
          <a:spcPts val="375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Aptos"/>
        </a:defRPr>
      </a:lvl2pPr>
      <a:lvl3pPr marL="857250" marR="0" lvl="2" indent="-171450" algn="l" defTabSz="685800" rtl="0" eaLnBrk="1" fontAlgn="auto" hangingPunct="1">
        <a:lnSpc>
          <a:spcPct val="90000"/>
        </a:lnSpc>
        <a:spcBef>
          <a:spcPts val="375"/>
        </a:spcBef>
        <a:spcAft>
          <a:spcPts val="0"/>
        </a:spcAft>
        <a:buSzPct val="100000"/>
        <a:buFont typeface="Arial" pitchFamily="34"/>
        <a:buChar char="•"/>
        <a:tabLst/>
        <a:defRPr lang="en-US" sz="1500" b="0" i="0" u="none" strike="noStrike" kern="1200" cap="none" spc="0" baseline="0">
          <a:solidFill>
            <a:srgbClr val="000000"/>
          </a:solidFill>
          <a:uFillTx/>
          <a:latin typeface="Aptos"/>
        </a:defRPr>
      </a:lvl3pPr>
      <a:lvl4pPr marL="1200150" marR="0" lvl="3" indent="-171450" algn="l" defTabSz="685800" rtl="0" eaLnBrk="1" fontAlgn="auto" hangingPunct="1">
        <a:lnSpc>
          <a:spcPct val="90000"/>
        </a:lnSpc>
        <a:spcBef>
          <a:spcPts val="375"/>
        </a:spcBef>
        <a:spcAft>
          <a:spcPts val="0"/>
        </a:spcAft>
        <a:buSzPct val="100000"/>
        <a:buFont typeface="Arial" pitchFamily="34"/>
        <a:buChar char="•"/>
        <a:tabLst/>
        <a:defRPr lang="en-US" sz="1350" b="0" i="0" u="none" strike="noStrike" kern="1200" cap="none" spc="0" baseline="0">
          <a:solidFill>
            <a:srgbClr val="000000"/>
          </a:solidFill>
          <a:uFillTx/>
          <a:latin typeface="Aptos"/>
        </a:defRPr>
      </a:lvl4pPr>
      <a:lvl5pPr marL="1543050" marR="0" lvl="4" indent="-171450" algn="l" defTabSz="685800" rtl="0" eaLnBrk="1" fontAlgn="auto" hangingPunct="1">
        <a:lnSpc>
          <a:spcPct val="90000"/>
        </a:lnSpc>
        <a:spcBef>
          <a:spcPts val="375"/>
        </a:spcBef>
        <a:spcAft>
          <a:spcPts val="0"/>
        </a:spcAft>
        <a:buSzPct val="100000"/>
        <a:buFont typeface="Arial" pitchFamily="34"/>
        <a:buChar char="•"/>
        <a:tabLst/>
        <a:defRPr lang="en-US" sz="1350" b="0" i="0" u="none" strike="noStrike" kern="1200" cap="none" spc="0" baseline="0">
          <a:solidFill>
            <a:srgbClr val="000000"/>
          </a:solidFill>
          <a:uFillTx/>
          <a:latin typeface="Apto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160" userDrawn="1">
          <p15:clr>
            <a:srgbClr val="F26B43"/>
          </p15:clr>
        </p15:guide>
        <p15:guide id="3" pos="38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C2FBFC-C7ED-A74F-84DC-B3E31C5265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31A024D-884D-5346-AD73-246C7D65DE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2522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F70A9-EAD5-9FEC-3D3A-D3EC2A80870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>
                <a:solidFill>
                  <a:schemeClr val="bg1"/>
                </a:solidFill>
              </a:rPr>
              <a:t>JSON zu CSV &amp; Excel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0A541-6343-DF92-86E8-162979C0FF1B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2">
              <a:lnSpc>
                <a:spcPct val="100000"/>
              </a:lnSpc>
              <a:spcBef>
                <a:spcPts val="1000"/>
              </a:spcBef>
            </a:pPr>
            <a:r>
              <a:rPr lang="de-DE" sz="2100" kern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JSON</a:t>
            </a:r>
          </a:p>
          <a:p>
            <a:pPr marL="228600" lvl="2">
              <a:lnSpc>
                <a:spcPct val="100000"/>
              </a:lnSpc>
              <a:spcBef>
                <a:spcPts val="1000"/>
              </a:spcBef>
            </a:pPr>
            <a:r>
              <a:rPr lang="de-DE" sz="2100" kern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Python</a:t>
            </a:r>
          </a:p>
          <a:p>
            <a:pPr marL="228600" lvl="2">
              <a:lnSpc>
                <a:spcPct val="100000"/>
              </a:lnSpc>
              <a:spcBef>
                <a:spcPts val="1000"/>
              </a:spcBef>
            </a:pPr>
            <a:r>
              <a:rPr lang="de-DE" sz="2100" kern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CSV</a:t>
            </a:r>
          </a:p>
          <a:p>
            <a:pPr marL="228600" lvl="2">
              <a:lnSpc>
                <a:spcPct val="100000"/>
              </a:lnSpc>
              <a:spcBef>
                <a:spcPts val="1000"/>
              </a:spcBef>
            </a:pPr>
            <a:r>
              <a:rPr lang="de-DE" sz="2100" kern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Excel</a:t>
            </a:r>
          </a:p>
          <a:p>
            <a:endParaRPr lang="de-DE" noProof="0" dirty="0"/>
          </a:p>
        </p:txBody>
      </p:sp>
      <p:pic>
        <p:nvPicPr>
          <p:cNvPr id="24" name="Content Placeholder 23" descr="A green square with white x on it&#10;&#10;Description automatically generated">
            <a:extLst>
              <a:ext uri="{FF2B5EF4-FFF2-40B4-BE49-F238E27FC236}">
                <a16:creationId xmlns:a16="http://schemas.microsoft.com/office/drawing/2014/main" id="{6B12A9FC-9385-C7A5-8B5F-56A1E1062248}"/>
              </a:ext>
            </a:extLst>
          </p:cNvPr>
          <p:cNvPicPr>
            <a:picLocks noGrp="1" noChangeAspect="1"/>
          </p:cNvPicPr>
          <p:nvPr>
            <p:ph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2705894"/>
            <a:ext cx="3886200" cy="2590800"/>
          </a:xfrm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CEC3868D-2D3A-D560-25C9-B2B7BAD6481E}"/>
              </a:ext>
            </a:extLst>
          </p:cNvPr>
          <p:cNvSpPr/>
          <p:nvPr/>
        </p:nvSpPr>
        <p:spPr>
          <a:xfrm>
            <a:off x="-9829" y="6646509"/>
            <a:ext cx="9144000" cy="211491"/>
          </a:xfrm>
          <a:prstGeom prst="rect">
            <a:avLst/>
          </a:prstGeom>
          <a:solidFill>
            <a:srgbClr val="FFFF00"/>
          </a:solidFill>
          <a:ln w="19046" cap="flat">
            <a:solidFill>
              <a:srgbClr val="FF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436D4AC-1E13-9333-756B-05B171FA3D60}"/>
              </a:ext>
            </a:extLst>
          </p:cNvPr>
          <p:cNvSpPr txBox="1"/>
          <p:nvPr/>
        </p:nvSpPr>
        <p:spPr>
          <a:xfrm>
            <a:off x="6457949" y="6356351"/>
            <a:ext cx="20574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4FF4B2F-F6AA-4112-A05C-2D4056280832}" type="slidenum">
              <a:rPr lang="en-US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rPr>
              <a:t>10</a:t>
            </a:fld>
            <a:endParaRPr lang="en-US" sz="1200" b="0" i="0" u="none" strike="noStrike" kern="1200" cap="none" spc="0" baseline="0">
              <a:solidFill>
                <a:srgbClr val="767676"/>
              </a:solidFill>
              <a:uFillTx/>
              <a:latin typeface="Aptos"/>
            </a:endParaRPr>
          </a:p>
        </p:txBody>
      </p:sp>
      <p:grpSp>
        <p:nvGrpSpPr>
          <p:cNvPr id="22" name="Content Placeholder 6">
            <a:extLst>
              <a:ext uri="{FF2B5EF4-FFF2-40B4-BE49-F238E27FC236}">
                <a16:creationId xmlns:a16="http://schemas.microsoft.com/office/drawing/2014/main" id="{6149EFFA-1E7C-EF96-F619-3D13A9DAE2AE}"/>
              </a:ext>
            </a:extLst>
          </p:cNvPr>
          <p:cNvGrpSpPr/>
          <p:nvPr/>
        </p:nvGrpSpPr>
        <p:grpSpPr>
          <a:xfrm>
            <a:off x="3182" y="6315587"/>
            <a:ext cx="8993626" cy="294875"/>
            <a:chOff x="3182" y="6315587"/>
            <a:chExt cx="8993626" cy="294875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266D059-EEFE-8FE1-1CE8-8F4F3334D80B}"/>
                </a:ext>
              </a:extLst>
            </p:cNvPr>
            <p:cNvSpPr/>
            <p:nvPr/>
          </p:nvSpPr>
          <p:spPr>
            <a:xfrm>
              <a:off x="318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+- f19 0 f1"/>
                <a:gd name="f29" fmla="*/ f22 1 737182"/>
                <a:gd name="f30" fmla="*/ f23 1 294873"/>
                <a:gd name="f31" fmla="*/ f24 1 737182"/>
                <a:gd name="f32" fmla="*/ f25 1 737182"/>
                <a:gd name="f33" fmla="*/ f26 1 294873"/>
                <a:gd name="f34" fmla="*/ f27 1 294873"/>
                <a:gd name="f35" fmla="*/ f13 1 f20"/>
                <a:gd name="f36" fmla="*/ f14 1 f20"/>
                <a:gd name="f37" fmla="*/ f13 1 f21"/>
                <a:gd name="f38" fmla="*/ f15 1 f21"/>
                <a:gd name="f39" fmla="*/ f29 1 f20"/>
                <a:gd name="f40" fmla="*/ f30 1 f21"/>
                <a:gd name="f41" fmla="*/ f31 1 f20"/>
                <a:gd name="f42" fmla="*/ f32 1 f20"/>
                <a:gd name="f43" fmla="*/ f33 1 f21"/>
                <a:gd name="f44" fmla="*/ f34 1 f21"/>
                <a:gd name="f45" fmla="*/ f35 f11 1"/>
                <a:gd name="f46" fmla="*/ f36 f11 1"/>
                <a:gd name="f47" fmla="*/ f38 f12 1"/>
                <a:gd name="f48" fmla="*/ f37 f12 1"/>
                <a:gd name="f49" fmla="*/ f39 f11 1"/>
                <a:gd name="f50" fmla="*/ f40 f12 1"/>
                <a:gd name="f51" fmla="*/ f41 f11 1"/>
                <a:gd name="f52" fmla="*/ f42 f11 1"/>
                <a:gd name="f53" fmla="*/ f43 f12 1"/>
                <a:gd name="f54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49" y="f50"/>
                </a:cxn>
                <a:cxn ang="f28">
                  <a:pos x="f51" y="f50"/>
                </a:cxn>
                <a:cxn ang="f28">
                  <a:pos x="f52" y="f53"/>
                </a:cxn>
                <a:cxn ang="f28">
                  <a:pos x="f51" y="f54"/>
                </a:cxn>
                <a:cxn ang="f28">
                  <a:pos x="f49" y="f54"/>
                </a:cxn>
                <a:cxn ang="f28">
                  <a:pos x="f49" y="f50"/>
                </a:cxn>
              </a:cxnLst>
              <a:rect l="f45" t="f48" r="f46" b="f47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80010" tIns="40005" rIns="93716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59EC60F-A37E-84A0-D51F-382E45D2E78E}"/>
                </a:ext>
              </a:extLst>
            </p:cNvPr>
            <p:cNvSpPr/>
            <p:nvPr/>
          </p:nvSpPr>
          <p:spPr>
            <a:xfrm>
              <a:off x="59293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C76593C-336E-F86E-8A47-26EEC332CFDA}"/>
                </a:ext>
              </a:extLst>
            </p:cNvPr>
            <p:cNvSpPr/>
            <p:nvPr/>
          </p:nvSpPr>
          <p:spPr>
            <a:xfrm>
              <a:off x="118267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523FC66-FDD2-DCC1-FD4F-1E9C67B378CB}"/>
                </a:ext>
              </a:extLst>
            </p:cNvPr>
            <p:cNvSpPr/>
            <p:nvPr/>
          </p:nvSpPr>
          <p:spPr>
            <a:xfrm>
              <a:off x="1772427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4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179261F-0780-4D6F-ECE3-9E21F7244DA4}"/>
                </a:ext>
              </a:extLst>
            </p:cNvPr>
            <p:cNvSpPr/>
            <p:nvPr/>
          </p:nvSpPr>
          <p:spPr>
            <a:xfrm>
              <a:off x="236216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FCA5050-1A3B-89DE-A85F-006922884836}"/>
                </a:ext>
              </a:extLst>
            </p:cNvPr>
            <p:cNvSpPr/>
            <p:nvPr/>
          </p:nvSpPr>
          <p:spPr>
            <a:xfrm>
              <a:off x="295191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6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3B4FF4C-967D-F802-720F-12E695326A71}"/>
                </a:ext>
              </a:extLst>
            </p:cNvPr>
            <p:cNvSpPr/>
            <p:nvPr/>
          </p:nvSpPr>
          <p:spPr>
            <a:xfrm>
              <a:off x="354166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7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16746B6-609F-1D7F-0F70-F05BA3103702}"/>
                </a:ext>
              </a:extLst>
            </p:cNvPr>
            <p:cNvSpPr/>
            <p:nvPr/>
          </p:nvSpPr>
          <p:spPr>
            <a:xfrm>
              <a:off x="413140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8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D813BF3-9E72-17B2-72F4-80E603D41854}"/>
                </a:ext>
              </a:extLst>
            </p:cNvPr>
            <p:cNvSpPr/>
            <p:nvPr/>
          </p:nvSpPr>
          <p:spPr>
            <a:xfrm>
              <a:off x="472115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EC008C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9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A5648B2-E2D6-C1C2-0288-475A42772FAC}"/>
                </a:ext>
              </a:extLst>
            </p:cNvPr>
            <p:cNvSpPr/>
            <p:nvPr/>
          </p:nvSpPr>
          <p:spPr>
            <a:xfrm>
              <a:off x="531089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10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49F9663-269B-5A32-63BA-671420EBA95E}"/>
                </a:ext>
              </a:extLst>
            </p:cNvPr>
            <p:cNvSpPr/>
            <p:nvPr/>
          </p:nvSpPr>
          <p:spPr>
            <a:xfrm>
              <a:off x="590064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5CEDC09-EB62-4C85-8BC9-598F11F6AC08}"/>
                </a:ext>
              </a:extLst>
            </p:cNvPr>
            <p:cNvSpPr/>
            <p:nvPr/>
          </p:nvSpPr>
          <p:spPr>
            <a:xfrm>
              <a:off x="649039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8E20D0A-6362-4DD9-722B-30D97FFA3EB7}"/>
                </a:ext>
              </a:extLst>
            </p:cNvPr>
            <p:cNvSpPr/>
            <p:nvPr/>
          </p:nvSpPr>
          <p:spPr>
            <a:xfrm>
              <a:off x="708013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0E1D646-F791-729D-F75F-334B852B832E}"/>
                </a:ext>
              </a:extLst>
            </p:cNvPr>
            <p:cNvSpPr/>
            <p:nvPr/>
          </p:nvSpPr>
          <p:spPr>
            <a:xfrm>
              <a:off x="766988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14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AF78EE4-9A16-23EA-E332-098E599B1010}"/>
                </a:ext>
              </a:extLst>
            </p:cNvPr>
            <p:cNvSpPr/>
            <p:nvPr/>
          </p:nvSpPr>
          <p:spPr>
            <a:xfrm>
              <a:off x="8259628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745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"/>
    </mc:Choice>
    <mc:Fallback xmlns="">
      <p:transition spd="slow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35A3B-CFC8-F427-8D2E-45F95845EAD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>
                <a:solidFill>
                  <a:schemeClr val="bg1"/>
                </a:solidFill>
              </a:rPr>
              <a:t>Datenintegration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24D93-4B64-B3C3-2D7E-40C19AC8C912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2">
              <a:lnSpc>
                <a:spcPct val="100000"/>
              </a:lnSpc>
              <a:spcBef>
                <a:spcPts val="1000"/>
              </a:spcBef>
            </a:pPr>
            <a:r>
              <a:rPr lang="de-DE" sz="2100" kern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CSV</a:t>
            </a:r>
          </a:p>
          <a:p>
            <a:pPr marL="228600" lvl="2">
              <a:lnSpc>
                <a:spcPct val="100000"/>
              </a:lnSpc>
              <a:spcBef>
                <a:spcPts val="1000"/>
              </a:spcBef>
            </a:pPr>
            <a:r>
              <a:rPr lang="de-DE" sz="2100" kern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WooCommerce GUI</a:t>
            </a:r>
          </a:p>
          <a:p>
            <a:pPr marL="228600" lvl="2">
              <a:lnSpc>
                <a:spcPct val="100000"/>
              </a:lnSpc>
              <a:spcBef>
                <a:spcPts val="1000"/>
              </a:spcBef>
            </a:pPr>
            <a:r>
              <a:rPr lang="de-DE" sz="2100" kern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Automatisierung</a:t>
            </a:r>
          </a:p>
          <a:p>
            <a:pPr marL="228600" lvl="2">
              <a:lnSpc>
                <a:spcPct val="100000"/>
              </a:lnSpc>
              <a:spcBef>
                <a:spcPts val="1000"/>
              </a:spcBef>
            </a:pPr>
            <a:r>
              <a:rPr lang="de-DE" sz="2100" kern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neuer Produkte oder Aktualisieren bestehender Produkte</a:t>
            </a:r>
          </a:p>
          <a:p>
            <a:pPr marL="228600" lvl="2">
              <a:lnSpc>
                <a:spcPct val="100000"/>
              </a:lnSpc>
              <a:spcBef>
                <a:spcPts val="1000"/>
              </a:spcBef>
            </a:pPr>
            <a:r>
              <a:rPr lang="de-DE" sz="2100" kern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Export von CSV</a:t>
            </a:r>
          </a:p>
          <a:p>
            <a:pPr marL="228600" lvl="2">
              <a:lnSpc>
                <a:spcPct val="100000"/>
              </a:lnSpc>
              <a:spcBef>
                <a:spcPts val="1000"/>
              </a:spcBef>
            </a:pPr>
            <a:r>
              <a:rPr lang="de-DE" sz="2100" kern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Fehlerbehandlung</a:t>
            </a:r>
          </a:p>
          <a:p>
            <a:endParaRPr lang="de-DE" noProof="0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735FC8B-B1C4-DC03-DB80-D23A917B2779}"/>
              </a:ext>
            </a:extLst>
          </p:cNvPr>
          <p:cNvSpPr/>
          <p:nvPr/>
        </p:nvSpPr>
        <p:spPr>
          <a:xfrm>
            <a:off x="-9829" y="6646509"/>
            <a:ext cx="9144000" cy="254360"/>
          </a:xfrm>
          <a:prstGeom prst="rect">
            <a:avLst/>
          </a:prstGeom>
          <a:solidFill>
            <a:srgbClr val="FFFF00"/>
          </a:solidFill>
          <a:ln w="19046" cap="flat">
            <a:solidFill>
              <a:srgbClr val="FF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D4C18DE8-D748-EB43-798A-44F2AC2561DB}"/>
              </a:ext>
            </a:extLst>
          </p:cNvPr>
          <p:cNvSpPr txBox="1"/>
          <p:nvPr/>
        </p:nvSpPr>
        <p:spPr>
          <a:xfrm>
            <a:off x="6457949" y="6356351"/>
            <a:ext cx="20574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EB9685F-FD26-4DFA-8E6C-D8F405B85813}" type="slidenum">
              <a:rPr lang="en-US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rPr>
              <a:t>11</a:t>
            </a:fld>
            <a:endParaRPr lang="en-US" sz="1200" b="0" i="0" u="none" strike="noStrike" kern="1200" cap="none" spc="0" baseline="0">
              <a:solidFill>
                <a:srgbClr val="767676"/>
              </a:solidFill>
              <a:uFillTx/>
              <a:latin typeface="Aptos"/>
            </a:endParaRPr>
          </a:p>
        </p:txBody>
      </p:sp>
      <p:pic>
        <p:nvPicPr>
          <p:cNvPr id="23" name="Content Placeholder 22" descr="A screenshot of a computer&#10;&#10;Description automatically generated">
            <a:extLst>
              <a:ext uri="{FF2B5EF4-FFF2-40B4-BE49-F238E27FC236}">
                <a16:creationId xmlns:a16="http://schemas.microsoft.com/office/drawing/2014/main" id="{FD1B1C76-3811-D88B-F4D8-8C55D9D04906}"/>
              </a:ext>
            </a:extLst>
          </p:cNvPr>
          <p:cNvPicPr>
            <a:picLocks noGrp="1" noChangeAspect="1"/>
          </p:cNvPicPr>
          <p:nvPr>
            <p:ph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2505215"/>
            <a:ext cx="3886200" cy="2992157"/>
          </a:xfrm>
          <a:prstGeom prst="rect">
            <a:avLst/>
          </a:prstGeom>
        </p:spPr>
      </p:pic>
      <p:grpSp>
        <p:nvGrpSpPr>
          <p:cNvPr id="22" name="Content Placeholder 6">
            <a:extLst>
              <a:ext uri="{FF2B5EF4-FFF2-40B4-BE49-F238E27FC236}">
                <a16:creationId xmlns:a16="http://schemas.microsoft.com/office/drawing/2014/main" id="{1DFD7E0B-6D68-E06D-2248-CB823AB24744}"/>
              </a:ext>
            </a:extLst>
          </p:cNvPr>
          <p:cNvGrpSpPr/>
          <p:nvPr/>
        </p:nvGrpSpPr>
        <p:grpSpPr>
          <a:xfrm>
            <a:off x="3182" y="6315587"/>
            <a:ext cx="8993626" cy="294875"/>
            <a:chOff x="3182" y="6315587"/>
            <a:chExt cx="8993626" cy="294875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82F79E8-9008-38CD-93A6-AFC9477087C9}"/>
                </a:ext>
              </a:extLst>
            </p:cNvPr>
            <p:cNvSpPr/>
            <p:nvPr/>
          </p:nvSpPr>
          <p:spPr>
            <a:xfrm>
              <a:off x="318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+- f19 0 f1"/>
                <a:gd name="f29" fmla="*/ f22 1 737182"/>
                <a:gd name="f30" fmla="*/ f23 1 294873"/>
                <a:gd name="f31" fmla="*/ f24 1 737182"/>
                <a:gd name="f32" fmla="*/ f25 1 737182"/>
                <a:gd name="f33" fmla="*/ f26 1 294873"/>
                <a:gd name="f34" fmla="*/ f27 1 294873"/>
                <a:gd name="f35" fmla="*/ f13 1 f20"/>
                <a:gd name="f36" fmla="*/ f14 1 f20"/>
                <a:gd name="f37" fmla="*/ f13 1 f21"/>
                <a:gd name="f38" fmla="*/ f15 1 f21"/>
                <a:gd name="f39" fmla="*/ f29 1 f20"/>
                <a:gd name="f40" fmla="*/ f30 1 f21"/>
                <a:gd name="f41" fmla="*/ f31 1 f20"/>
                <a:gd name="f42" fmla="*/ f32 1 f20"/>
                <a:gd name="f43" fmla="*/ f33 1 f21"/>
                <a:gd name="f44" fmla="*/ f34 1 f21"/>
                <a:gd name="f45" fmla="*/ f35 f11 1"/>
                <a:gd name="f46" fmla="*/ f36 f11 1"/>
                <a:gd name="f47" fmla="*/ f38 f12 1"/>
                <a:gd name="f48" fmla="*/ f37 f12 1"/>
                <a:gd name="f49" fmla="*/ f39 f11 1"/>
                <a:gd name="f50" fmla="*/ f40 f12 1"/>
                <a:gd name="f51" fmla="*/ f41 f11 1"/>
                <a:gd name="f52" fmla="*/ f42 f11 1"/>
                <a:gd name="f53" fmla="*/ f43 f12 1"/>
                <a:gd name="f54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49" y="f50"/>
                </a:cxn>
                <a:cxn ang="f28">
                  <a:pos x="f51" y="f50"/>
                </a:cxn>
                <a:cxn ang="f28">
                  <a:pos x="f52" y="f53"/>
                </a:cxn>
                <a:cxn ang="f28">
                  <a:pos x="f51" y="f54"/>
                </a:cxn>
                <a:cxn ang="f28">
                  <a:pos x="f49" y="f54"/>
                </a:cxn>
                <a:cxn ang="f28">
                  <a:pos x="f49" y="f50"/>
                </a:cxn>
              </a:cxnLst>
              <a:rect l="f45" t="f48" r="f46" b="f47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80010" tIns="40005" rIns="93716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9D4CDAD-34D3-B39B-91C3-D00EC725CB64}"/>
                </a:ext>
              </a:extLst>
            </p:cNvPr>
            <p:cNvSpPr/>
            <p:nvPr/>
          </p:nvSpPr>
          <p:spPr>
            <a:xfrm>
              <a:off x="59293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E97C667-B2D0-FDA4-3144-EFADCFF25C42}"/>
                </a:ext>
              </a:extLst>
            </p:cNvPr>
            <p:cNvSpPr/>
            <p:nvPr/>
          </p:nvSpPr>
          <p:spPr>
            <a:xfrm>
              <a:off x="118267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67B55AA-C520-FC53-F64E-3FAB147283A9}"/>
                </a:ext>
              </a:extLst>
            </p:cNvPr>
            <p:cNvSpPr/>
            <p:nvPr/>
          </p:nvSpPr>
          <p:spPr>
            <a:xfrm>
              <a:off x="1772427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4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D286D56-A57A-E029-8CD6-4FA4250AE96B}"/>
                </a:ext>
              </a:extLst>
            </p:cNvPr>
            <p:cNvSpPr/>
            <p:nvPr/>
          </p:nvSpPr>
          <p:spPr>
            <a:xfrm>
              <a:off x="236216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9B43880-03D6-2AB8-1B2D-4A5590652026}"/>
                </a:ext>
              </a:extLst>
            </p:cNvPr>
            <p:cNvSpPr/>
            <p:nvPr/>
          </p:nvSpPr>
          <p:spPr>
            <a:xfrm>
              <a:off x="295191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6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B69C2BE-EC82-0345-12F8-0871A7DB5940}"/>
                </a:ext>
              </a:extLst>
            </p:cNvPr>
            <p:cNvSpPr/>
            <p:nvPr/>
          </p:nvSpPr>
          <p:spPr>
            <a:xfrm>
              <a:off x="354166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7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7C5F7D4-5F0F-DD18-C4CE-6C93D7C340C3}"/>
                </a:ext>
              </a:extLst>
            </p:cNvPr>
            <p:cNvSpPr/>
            <p:nvPr/>
          </p:nvSpPr>
          <p:spPr>
            <a:xfrm>
              <a:off x="413140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8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3E2BCB5-8426-980D-3123-8BDE33A61DDF}"/>
                </a:ext>
              </a:extLst>
            </p:cNvPr>
            <p:cNvSpPr/>
            <p:nvPr/>
          </p:nvSpPr>
          <p:spPr>
            <a:xfrm>
              <a:off x="472115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9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9A63846-37A6-8DBE-BF5F-853288109B1C}"/>
                </a:ext>
              </a:extLst>
            </p:cNvPr>
            <p:cNvSpPr/>
            <p:nvPr/>
          </p:nvSpPr>
          <p:spPr>
            <a:xfrm>
              <a:off x="531089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EC008C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 dirty="0">
                  <a:solidFill>
                    <a:srgbClr val="FFFFFF"/>
                  </a:solidFill>
                  <a:uFillTx/>
                  <a:latin typeface="Aptos"/>
                </a:rPr>
                <a:t>10</a:t>
              </a:r>
              <a:endParaRPr lang="en-US" sz="1500" b="0" i="0" u="none" strike="noStrike" kern="1200" cap="none" spc="0" baseline="0" dirty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5626061-6D93-5D25-AA27-DEE2D331A2C4}"/>
                </a:ext>
              </a:extLst>
            </p:cNvPr>
            <p:cNvSpPr/>
            <p:nvPr/>
          </p:nvSpPr>
          <p:spPr>
            <a:xfrm>
              <a:off x="590064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7FAA5C2-4478-0541-95D1-E6C74629C153}"/>
                </a:ext>
              </a:extLst>
            </p:cNvPr>
            <p:cNvSpPr/>
            <p:nvPr/>
          </p:nvSpPr>
          <p:spPr>
            <a:xfrm>
              <a:off x="649039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8DC60D6-63F4-FF8D-DF72-92E76A15A840}"/>
                </a:ext>
              </a:extLst>
            </p:cNvPr>
            <p:cNvSpPr/>
            <p:nvPr/>
          </p:nvSpPr>
          <p:spPr>
            <a:xfrm>
              <a:off x="708013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7B47984F-A692-E7FF-5577-F482BBDB7CAC}"/>
                </a:ext>
              </a:extLst>
            </p:cNvPr>
            <p:cNvSpPr/>
            <p:nvPr/>
          </p:nvSpPr>
          <p:spPr>
            <a:xfrm>
              <a:off x="766988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14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9E019F3-9BC4-4A3E-5A65-217D31A78E8D}"/>
                </a:ext>
              </a:extLst>
            </p:cNvPr>
            <p:cNvSpPr/>
            <p:nvPr/>
          </p:nvSpPr>
          <p:spPr>
            <a:xfrm>
              <a:off x="8259628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81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"/>
    </mc:Choice>
    <mc:Fallback xmlns="">
      <p:transition spd="slow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378B9-855B-8260-1C69-9009FA7001F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>
                <a:solidFill>
                  <a:schemeClr val="bg1"/>
                </a:solidFill>
              </a:rPr>
              <a:t>Qualitätssicherung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3555B-7A9F-9614-96EA-2B3C6E08971A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7000"/>
              </a:lnSpc>
              <a:spcAft>
                <a:spcPts val="800"/>
              </a:spcAft>
            </a:pPr>
            <a:r>
              <a:rPr lang="de-DE" sz="2600" b="1" u="sng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Manuel check:</a:t>
            </a:r>
            <a:r>
              <a:rPr lang="de-DE" sz="2600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		</a:t>
            </a:r>
          </a:p>
          <a:p>
            <a:pPr marL="228600" lvl="2">
              <a:lnSpc>
                <a:spcPct val="100000"/>
              </a:lnSpc>
              <a:spcBef>
                <a:spcPts val="1000"/>
              </a:spcBef>
            </a:pPr>
            <a:r>
              <a:rPr lang="de-DE" sz="2100" kern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Preise</a:t>
            </a:r>
          </a:p>
          <a:p>
            <a:pPr marL="228600" lvl="2">
              <a:lnSpc>
                <a:spcPct val="100000"/>
              </a:lnSpc>
              <a:spcBef>
                <a:spcPts val="1000"/>
              </a:spcBef>
            </a:pPr>
            <a:r>
              <a:rPr lang="de-DE" sz="2100" kern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deutsche Buchstaben</a:t>
            </a:r>
          </a:p>
          <a:p>
            <a:pPr marL="228600" lvl="2">
              <a:lnSpc>
                <a:spcPct val="100000"/>
              </a:lnSpc>
              <a:spcBef>
                <a:spcPts val="1000"/>
              </a:spcBef>
            </a:pPr>
            <a:r>
              <a:rPr lang="de-DE" sz="2100" kern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Produktanzahl</a:t>
            </a:r>
          </a:p>
          <a:p>
            <a:pPr marL="228600" lvl="2">
              <a:lnSpc>
                <a:spcPct val="100000"/>
              </a:lnSpc>
              <a:spcBef>
                <a:spcPts val="1000"/>
              </a:spcBef>
            </a:pPr>
            <a:r>
              <a:rPr lang="de-DE" sz="2100" kern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Bilder</a:t>
            </a:r>
          </a:p>
          <a:p>
            <a:pPr marL="228600" lvl="2">
              <a:lnSpc>
                <a:spcPct val="100000"/>
              </a:lnSpc>
              <a:spcBef>
                <a:spcPts val="1000"/>
              </a:spcBef>
            </a:pPr>
            <a:r>
              <a:rPr lang="de-DE" sz="2100" kern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Dropdowns</a:t>
            </a:r>
          </a:p>
          <a:p>
            <a:pPr>
              <a:lnSpc>
                <a:spcPct val="97000"/>
              </a:lnSpc>
              <a:spcAft>
                <a:spcPts val="800"/>
              </a:spcAft>
            </a:pPr>
            <a:r>
              <a:rPr lang="de-DE" sz="2600" b="1" u="sng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WooCommerce GUI check</a:t>
            </a:r>
          </a:p>
          <a:p>
            <a:endParaRPr lang="de-DE" noProof="0" dirty="0"/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B4974A5F-FBB3-6629-C8DB-CFD257CA4004}"/>
              </a:ext>
            </a:extLst>
          </p:cNvPr>
          <p:cNvSpPr>
            <a:spLocks noGrp="1"/>
          </p:cNvSpPr>
          <p:nvPr>
            <p:ph idx="2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0481535-F3BE-2D56-172B-B83DCA08404C}"/>
              </a:ext>
            </a:extLst>
          </p:cNvPr>
          <p:cNvSpPr/>
          <p:nvPr/>
        </p:nvSpPr>
        <p:spPr>
          <a:xfrm>
            <a:off x="-9829" y="6646509"/>
            <a:ext cx="9144000" cy="211492"/>
          </a:xfrm>
          <a:prstGeom prst="rect">
            <a:avLst/>
          </a:prstGeom>
          <a:solidFill>
            <a:srgbClr val="FFFF00"/>
          </a:solidFill>
          <a:ln w="19046" cap="flat">
            <a:solidFill>
              <a:srgbClr val="FF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4D8F3DC8-B5D2-9A46-3FAC-DCFF5F8C9456}"/>
              </a:ext>
            </a:extLst>
          </p:cNvPr>
          <p:cNvSpPr txBox="1"/>
          <p:nvPr/>
        </p:nvSpPr>
        <p:spPr>
          <a:xfrm>
            <a:off x="6457949" y="6356351"/>
            <a:ext cx="20574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0E11274-939E-4F29-9FEE-D3286D049803}" type="slidenum">
              <a:rPr lang="en-US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rPr>
              <a:t>12</a:t>
            </a:fld>
            <a:endParaRPr lang="en-US" sz="1200" b="0" i="0" u="none" strike="noStrike" kern="1200" cap="none" spc="0" baseline="0">
              <a:solidFill>
                <a:srgbClr val="767676"/>
              </a:solidFill>
              <a:uFillTx/>
              <a:latin typeface="Aptos"/>
            </a:endParaRPr>
          </a:p>
        </p:txBody>
      </p:sp>
      <p:grpSp>
        <p:nvGrpSpPr>
          <p:cNvPr id="6" name="Content Placeholder 6">
            <a:extLst>
              <a:ext uri="{FF2B5EF4-FFF2-40B4-BE49-F238E27FC236}">
                <a16:creationId xmlns:a16="http://schemas.microsoft.com/office/drawing/2014/main" id="{E906241E-BDD2-0EC6-D38B-C87B6DB3EC14}"/>
              </a:ext>
            </a:extLst>
          </p:cNvPr>
          <p:cNvGrpSpPr/>
          <p:nvPr/>
        </p:nvGrpSpPr>
        <p:grpSpPr>
          <a:xfrm>
            <a:off x="3182" y="6315587"/>
            <a:ext cx="8993626" cy="294875"/>
            <a:chOff x="3182" y="6315587"/>
            <a:chExt cx="8993626" cy="294875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F0F06A0-DA02-9740-B711-45C943DEBAEC}"/>
                </a:ext>
              </a:extLst>
            </p:cNvPr>
            <p:cNvSpPr/>
            <p:nvPr/>
          </p:nvSpPr>
          <p:spPr>
            <a:xfrm>
              <a:off x="318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+- f19 0 f1"/>
                <a:gd name="f29" fmla="*/ f22 1 737182"/>
                <a:gd name="f30" fmla="*/ f23 1 294873"/>
                <a:gd name="f31" fmla="*/ f24 1 737182"/>
                <a:gd name="f32" fmla="*/ f25 1 737182"/>
                <a:gd name="f33" fmla="*/ f26 1 294873"/>
                <a:gd name="f34" fmla="*/ f27 1 294873"/>
                <a:gd name="f35" fmla="*/ f13 1 f20"/>
                <a:gd name="f36" fmla="*/ f14 1 f20"/>
                <a:gd name="f37" fmla="*/ f13 1 f21"/>
                <a:gd name="f38" fmla="*/ f15 1 f21"/>
                <a:gd name="f39" fmla="*/ f29 1 f20"/>
                <a:gd name="f40" fmla="*/ f30 1 f21"/>
                <a:gd name="f41" fmla="*/ f31 1 f20"/>
                <a:gd name="f42" fmla="*/ f32 1 f20"/>
                <a:gd name="f43" fmla="*/ f33 1 f21"/>
                <a:gd name="f44" fmla="*/ f34 1 f21"/>
                <a:gd name="f45" fmla="*/ f35 f11 1"/>
                <a:gd name="f46" fmla="*/ f36 f11 1"/>
                <a:gd name="f47" fmla="*/ f38 f12 1"/>
                <a:gd name="f48" fmla="*/ f37 f12 1"/>
                <a:gd name="f49" fmla="*/ f39 f11 1"/>
                <a:gd name="f50" fmla="*/ f40 f12 1"/>
                <a:gd name="f51" fmla="*/ f41 f11 1"/>
                <a:gd name="f52" fmla="*/ f42 f11 1"/>
                <a:gd name="f53" fmla="*/ f43 f12 1"/>
                <a:gd name="f54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49" y="f50"/>
                </a:cxn>
                <a:cxn ang="f28">
                  <a:pos x="f51" y="f50"/>
                </a:cxn>
                <a:cxn ang="f28">
                  <a:pos x="f52" y="f53"/>
                </a:cxn>
                <a:cxn ang="f28">
                  <a:pos x="f51" y="f54"/>
                </a:cxn>
                <a:cxn ang="f28">
                  <a:pos x="f49" y="f54"/>
                </a:cxn>
                <a:cxn ang="f28">
                  <a:pos x="f49" y="f50"/>
                </a:cxn>
              </a:cxnLst>
              <a:rect l="f45" t="f48" r="f46" b="f47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80010" tIns="40005" rIns="93716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729CF25-C526-209F-96B2-14B432098969}"/>
                </a:ext>
              </a:extLst>
            </p:cNvPr>
            <p:cNvSpPr/>
            <p:nvPr/>
          </p:nvSpPr>
          <p:spPr>
            <a:xfrm>
              <a:off x="59293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5A0D998-AB2D-4D89-D987-5EA738B93170}"/>
                </a:ext>
              </a:extLst>
            </p:cNvPr>
            <p:cNvSpPr/>
            <p:nvPr/>
          </p:nvSpPr>
          <p:spPr>
            <a:xfrm>
              <a:off x="118267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04F5126-57AF-59C0-9FD4-5D3C9DCC42DF}"/>
                </a:ext>
              </a:extLst>
            </p:cNvPr>
            <p:cNvSpPr/>
            <p:nvPr/>
          </p:nvSpPr>
          <p:spPr>
            <a:xfrm>
              <a:off x="1772427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4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FDA2FE9-45E1-CC72-8F27-565D60DE1E28}"/>
                </a:ext>
              </a:extLst>
            </p:cNvPr>
            <p:cNvSpPr/>
            <p:nvPr/>
          </p:nvSpPr>
          <p:spPr>
            <a:xfrm>
              <a:off x="236216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1232EAB-4AD2-D08D-9BA8-AC79D680ECFC}"/>
                </a:ext>
              </a:extLst>
            </p:cNvPr>
            <p:cNvSpPr/>
            <p:nvPr/>
          </p:nvSpPr>
          <p:spPr>
            <a:xfrm>
              <a:off x="295191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6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AC9B4CA-9731-48E6-0562-B93130BAAAF2}"/>
                </a:ext>
              </a:extLst>
            </p:cNvPr>
            <p:cNvSpPr/>
            <p:nvPr/>
          </p:nvSpPr>
          <p:spPr>
            <a:xfrm>
              <a:off x="354166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7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E3181DE-EA87-F7D6-0550-1B08FA85D07A}"/>
                </a:ext>
              </a:extLst>
            </p:cNvPr>
            <p:cNvSpPr/>
            <p:nvPr/>
          </p:nvSpPr>
          <p:spPr>
            <a:xfrm>
              <a:off x="413140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8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AE31F57-C985-0337-35F3-FE2DD0934B68}"/>
                </a:ext>
              </a:extLst>
            </p:cNvPr>
            <p:cNvSpPr/>
            <p:nvPr/>
          </p:nvSpPr>
          <p:spPr>
            <a:xfrm>
              <a:off x="472115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9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6DAE3D-18D1-BA81-C60F-613A66D411A6}"/>
                </a:ext>
              </a:extLst>
            </p:cNvPr>
            <p:cNvSpPr/>
            <p:nvPr/>
          </p:nvSpPr>
          <p:spPr>
            <a:xfrm>
              <a:off x="531089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10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647417B-2606-DA98-B0B8-231AFACEE5A3}"/>
                </a:ext>
              </a:extLst>
            </p:cNvPr>
            <p:cNvSpPr/>
            <p:nvPr/>
          </p:nvSpPr>
          <p:spPr>
            <a:xfrm>
              <a:off x="590064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EC008C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C6F9639-2518-395F-7727-C66E146A961E}"/>
                </a:ext>
              </a:extLst>
            </p:cNvPr>
            <p:cNvSpPr/>
            <p:nvPr/>
          </p:nvSpPr>
          <p:spPr>
            <a:xfrm>
              <a:off x="649039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4C20085-FBA4-270A-810B-D95FA987FBF5}"/>
                </a:ext>
              </a:extLst>
            </p:cNvPr>
            <p:cNvSpPr/>
            <p:nvPr/>
          </p:nvSpPr>
          <p:spPr>
            <a:xfrm>
              <a:off x="708013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7CBF3BE-45A8-223E-CA22-01252FFEEBBA}"/>
                </a:ext>
              </a:extLst>
            </p:cNvPr>
            <p:cNvSpPr/>
            <p:nvPr/>
          </p:nvSpPr>
          <p:spPr>
            <a:xfrm>
              <a:off x="766988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14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2E1B5E0-D67E-C859-F5EB-71F34520C6C1}"/>
                </a:ext>
              </a:extLst>
            </p:cNvPr>
            <p:cNvSpPr/>
            <p:nvPr/>
          </p:nvSpPr>
          <p:spPr>
            <a:xfrm>
              <a:off x="8259628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748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"/>
    </mc:Choice>
    <mc:Fallback xmlns="">
      <p:transition spd="slow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280EB-14F1-A7EB-E0F9-789F1CBC7F7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>
                <a:solidFill>
                  <a:schemeClr val="bg1"/>
                </a:solidFill>
              </a:rPr>
              <a:t>Probleme &amp; Lösungen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0AB79-434B-B297-159E-E1B8FEF64F70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2">
              <a:lnSpc>
                <a:spcPct val="100000"/>
              </a:lnSpc>
              <a:spcBef>
                <a:spcPts val="1000"/>
              </a:spcBef>
            </a:pPr>
            <a:r>
              <a:rPr lang="de-DE" sz="2100" kern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Dateninkonsistenz</a:t>
            </a:r>
          </a:p>
          <a:p>
            <a:pPr marL="228600" lvl="2">
              <a:lnSpc>
                <a:spcPct val="100000"/>
              </a:lnSpc>
              <a:spcBef>
                <a:spcPts val="1000"/>
              </a:spcBef>
            </a:pPr>
            <a:r>
              <a:rPr lang="de-DE" sz="2100" kern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Komplexe Produktstrukturen</a:t>
            </a:r>
          </a:p>
          <a:p>
            <a:pPr marL="228600" lvl="2">
              <a:lnSpc>
                <a:spcPct val="100000"/>
              </a:lnSpc>
              <a:spcBef>
                <a:spcPts val="1000"/>
              </a:spcBef>
            </a:pPr>
            <a:r>
              <a:rPr lang="de-DE" sz="2100" kern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Technische Probleme</a:t>
            </a:r>
          </a:p>
          <a:p>
            <a:endParaRPr lang="de-DE" noProof="0" dirty="0"/>
          </a:p>
        </p:txBody>
      </p:sp>
      <p:sp>
        <p:nvSpPr>
          <p:cNvPr id="23" name="Inhaltsplatzhalter 22">
            <a:extLst>
              <a:ext uri="{FF2B5EF4-FFF2-40B4-BE49-F238E27FC236}">
                <a16:creationId xmlns:a16="http://schemas.microsoft.com/office/drawing/2014/main" id="{99D649E9-1C2D-F24B-B1AA-A5791E0338CD}"/>
              </a:ext>
            </a:extLst>
          </p:cNvPr>
          <p:cNvSpPr>
            <a:spLocks noGrp="1"/>
          </p:cNvSpPr>
          <p:nvPr>
            <p:ph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C0D1894-1C43-A5C0-F2FE-1E613D5EEDF5}"/>
              </a:ext>
            </a:extLst>
          </p:cNvPr>
          <p:cNvSpPr/>
          <p:nvPr/>
        </p:nvSpPr>
        <p:spPr>
          <a:xfrm>
            <a:off x="-9829" y="6646509"/>
            <a:ext cx="9144000" cy="211492"/>
          </a:xfrm>
          <a:prstGeom prst="rect">
            <a:avLst/>
          </a:prstGeom>
          <a:solidFill>
            <a:srgbClr val="FFFF00"/>
          </a:solidFill>
          <a:ln w="19046" cap="flat">
            <a:solidFill>
              <a:srgbClr val="FF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81525CA2-DEC2-F930-0294-370289E08E1E}"/>
              </a:ext>
            </a:extLst>
          </p:cNvPr>
          <p:cNvSpPr txBox="1"/>
          <p:nvPr/>
        </p:nvSpPr>
        <p:spPr>
          <a:xfrm>
            <a:off x="6457949" y="6356351"/>
            <a:ext cx="20574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F9AE6C2-55CA-45FC-919F-89710DB090F6}" type="slidenum">
              <a:rPr lang="en-US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rPr>
              <a:t>13</a:t>
            </a:fld>
            <a:endParaRPr lang="en-US" sz="1200" b="0" i="0" u="none" strike="noStrike" kern="1200" cap="none" spc="0" baseline="0">
              <a:solidFill>
                <a:srgbClr val="767676"/>
              </a:solidFill>
              <a:uFillTx/>
              <a:latin typeface="Aptos"/>
            </a:endParaRPr>
          </a:p>
        </p:txBody>
      </p:sp>
      <p:grpSp>
        <p:nvGrpSpPr>
          <p:cNvPr id="6" name="Content Placeholder 6">
            <a:extLst>
              <a:ext uri="{FF2B5EF4-FFF2-40B4-BE49-F238E27FC236}">
                <a16:creationId xmlns:a16="http://schemas.microsoft.com/office/drawing/2014/main" id="{5DE90980-D862-983F-C876-CC40FAD9910E}"/>
              </a:ext>
            </a:extLst>
          </p:cNvPr>
          <p:cNvGrpSpPr/>
          <p:nvPr/>
        </p:nvGrpSpPr>
        <p:grpSpPr>
          <a:xfrm>
            <a:off x="3182" y="6315587"/>
            <a:ext cx="8993626" cy="294875"/>
            <a:chOff x="3182" y="6315587"/>
            <a:chExt cx="8993626" cy="294875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08449FA-36A5-85A7-BAA8-1CE23D7B9032}"/>
                </a:ext>
              </a:extLst>
            </p:cNvPr>
            <p:cNvSpPr/>
            <p:nvPr/>
          </p:nvSpPr>
          <p:spPr>
            <a:xfrm>
              <a:off x="318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+- f19 0 f1"/>
                <a:gd name="f29" fmla="*/ f22 1 737182"/>
                <a:gd name="f30" fmla="*/ f23 1 294873"/>
                <a:gd name="f31" fmla="*/ f24 1 737182"/>
                <a:gd name="f32" fmla="*/ f25 1 737182"/>
                <a:gd name="f33" fmla="*/ f26 1 294873"/>
                <a:gd name="f34" fmla="*/ f27 1 294873"/>
                <a:gd name="f35" fmla="*/ f13 1 f20"/>
                <a:gd name="f36" fmla="*/ f14 1 f20"/>
                <a:gd name="f37" fmla="*/ f13 1 f21"/>
                <a:gd name="f38" fmla="*/ f15 1 f21"/>
                <a:gd name="f39" fmla="*/ f29 1 f20"/>
                <a:gd name="f40" fmla="*/ f30 1 f21"/>
                <a:gd name="f41" fmla="*/ f31 1 f20"/>
                <a:gd name="f42" fmla="*/ f32 1 f20"/>
                <a:gd name="f43" fmla="*/ f33 1 f21"/>
                <a:gd name="f44" fmla="*/ f34 1 f21"/>
                <a:gd name="f45" fmla="*/ f35 f11 1"/>
                <a:gd name="f46" fmla="*/ f36 f11 1"/>
                <a:gd name="f47" fmla="*/ f38 f12 1"/>
                <a:gd name="f48" fmla="*/ f37 f12 1"/>
                <a:gd name="f49" fmla="*/ f39 f11 1"/>
                <a:gd name="f50" fmla="*/ f40 f12 1"/>
                <a:gd name="f51" fmla="*/ f41 f11 1"/>
                <a:gd name="f52" fmla="*/ f42 f11 1"/>
                <a:gd name="f53" fmla="*/ f43 f12 1"/>
                <a:gd name="f54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49" y="f50"/>
                </a:cxn>
                <a:cxn ang="f28">
                  <a:pos x="f51" y="f50"/>
                </a:cxn>
                <a:cxn ang="f28">
                  <a:pos x="f52" y="f53"/>
                </a:cxn>
                <a:cxn ang="f28">
                  <a:pos x="f51" y="f54"/>
                </a:cxn>
                <a:cxn ang="f28">
                  <a:pos x="f49" y="f54"/>
                </a:cxn>
                <a:cxn ang="f28">
                  <a:pos x="f49" y="f50"/>
                </a:cxn>
              </a:cxnLst>
              <a:rect l="f45" t="f48" r="f46" b="f47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80010" tIns="40005" rIns="93716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86D10B2-F28E-EC82-0855-814B48540299}"/>
                </a:ext>
              </a:extLst>
            </p:cNvPr>
            <p:cNvSpPr/>
            <p:nvPr/>
          </p:nvSpPr>
          <p:spPr>
            <a:xfrm>
              <a:off x="59293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722A29B-C96A-DACF-9E78-499B7BB18334}"/>
                </a:ext>
              </a:extLst>
            </p:cNvPr>
            <p:cNvSpPr/>
            <p:nvPr/>
          </p:nvSpPr>
          <p:spPr>
            <a:xfrm>
              <a:off x="118267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08487F1-1FCC-AB73-11BC-EAA12DA6DB56}"/>
                </a:ext>
              </a:extLst>
            </p:cNvPr>
            <p:cNvSpPr/>
            <p:nvPr/>
          </p:nvSpPr>
          <p:spPr>
            <a:xfrm>
              <a:off x="1772427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4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8E426D1-DECD-8BEF-03A9-5FB09F5ED82E}"/>
                </a:ext>
              </a:extLst>
            </p:cNvPr>
            <p:cNvSpPr/>
            <p:nvPr/>
          </p:nvSpPr>
          <p:spPr>
            <a:xfrm>
              <a:off x="236216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83F93D-5595-E807-7889-4E1BD48C7873}"/>
                </a:ext>
              </a:extLst>
            </p:cNvPr>
            <p:cNvSpPr/>
            <p:nvPr/>
          </p:nvSpPr>
          <p:spPr>
            <a:xfrm>
              <a:off x="295191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6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C513F86-E8F4-E55D-EB58-8D07861A24D7}"/>
                </a:ext>
              </a:extLst>
            </p:cNvPr>
            <p:cNvSpPr/>
            <p:nvPr/>
          </p:nvSpPr>
          <p:spPr>
            <a:xfrm>
              <a:off x="354166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7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14580D6-748B-3DC1-DE31-F464A161935E}"/>
                </a:ext>
              </a:extLst>
            </p:cNvPr>
            <p:cNvSpPr/>
            <p:nvPr/>
          </p:nvSpPr>
          <p:spPr>
            <a:xfrm>
              <a:off x="413140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8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FEFB91-1BB4-40A9-4BE1-263387B24816}"/>
                </a:ext>
              </a:extLst>
            </p:cNvPr>
            <p:cNvSpPr/>
            <p:nvPr/>
          </p:nvSpPr>
          <p:spPr>
            <a:xfrm>
              <a:off x="472115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9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5481279-69D9-001A-5092-7E41AEAB8C50}"/>
                </a:ext>
              </a:extLst>
            </p:cNvPr>
            <p:cNvSpPr/>
            <p:nvPr/>
          </p:nvSpPr>
          <p:spPr>
            <a:xfrm>
              <a:off x="531089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10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62D5A61-9A89-2828-A92E-CAEC7584B601}"/>
                </a:ext>
              </a:extLst>
            </p:cNvPr>
            <p:cNvSpPr/>
            <p:nvPr/>
          </p:nvSpPr>
          <p:spPr>
            <a:xfrm>
              <a:off x="590064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8CE7D17-043E-EE7A-2612-86023586EC89}"/>
                </a:ext>
              </a:extLst>
            </p:cNvPr>
            <p:cNvSpPr/>
            <p:nvPr/>
          </p:nvSpPr>
          <p:spPr>
            <a:xfrm>
              <a:off x="649039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EC008C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 dirty="0">
                  <a:solidFill>
                    <a:srgbClr val="FFFFFF"/>
                  </a:solidFill>
                  <a:uFillTx/>
                  <a:latin typeface="Aptos"/>
                </a:rPr>
                <a:t>12</a:t>
              </a:r>
              <a:endParaRPr lang="en-US" sz="1500" b="0" i="0" u="none" strike="noStrike" kern="1200" cap="none" spc="0" baseline="0" dirty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86B373E-7E22-A0EC-84EC-2075D0133216}"/>
                </a:ext>
              </a:extLst>
            </p:cNvPr>
            <p:cNvSpPr/>
            <p:nvPr/>
          </p:nvSpPr>
          <p:spPr>
            <a:xfrm>
              <a:off x="708013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E81C31F-A8C7-3C02-DE1D-2F6A245F1E89}"/>
                </a:ext>
              </a:extLst>
            </p:cNvPr>
            <p:cNvSpPr/>
            <p:nvPr/>
          </p:nvSpPr>
          <p:spPr>
            <a:xfrm>
              <a:off x="766988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14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E806CF8-15D0-B5FA-5372-DF8F65FD8334}"/>
                </a:ext>
              </a:extLst>
            </p:cNvPr>
            <p:cNvSpPr/>
            <p:nvPr/>
          </p:nvSpPr>
          <p:spPr>
            <a:xfrm>
              <a:off x="8259628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4534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"/>
    </mc:Choice>
    <mc:Fallback xmlns="">
      <p:transition spd="slow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B5B9D-5689-2EA8-933F-95AB176ABFF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>
                <a:solidFill>
                  <a:schemeClr val="bg1"/>
                </a:solidFill>
              </a:rPr>
              <a:t>Dokumentation</a:t>
            </a:r>
            <a:br>
              <a:rPr lang="de-DE" noProof="0" dirty="0">
                <a:solidFill>
                  <a:schemeClr val="bg1"/>
                </a:solidFill>
              </a:rPr>
            </a:br>
            <a:r>
              <a:rPr lang="de-DE" noProof="0" dirty="0">
                <a:solidFill>
                  <a:schemeClr val="bg1"/>
                </a:solidFill>
              </a:rPr>
              <a:t>&amp; Schulung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9975C-89DF-F4A2-4C14-2EB1BEBF038B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2">
              <a:lnSpc>
                <a:spcPct val="100000"/>
              </a:lnSpc>
              <a:spcBef>
                <a:spcPts val="1000"/>
              </a:spcBef>
            </a:pPr>
            <a:r>
              <a:rPr lang="de-DE" sz="2100" kern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Dokumentation geschrieben</a:t>
            </a:r>
          </a:p>
          <a:p>
            <a:pPr marL="228600" lvl="2">
              <a:lnSpc>
                <a:spcPct val="100000"/>
              </a:lnSpc>
              <a:spcBef>
                <a:spcPts val="1000"/>
              </a:spcBef>
            </a:pPr>
            <a:r>
              <a:rPr lang="de-DE" sz="2100" kern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Slack &amp; Google Drive &amp; ASANA </a:t>
            </a:r>
          </a:p>
          <a:p>
            <a:pPr marL="228600" lvl="2">
              <a:lnSpc>
                <a:spcPct val="100000"/>
              </a:lnSpc>
              <a:spcBef>
                <a:spcPts val="1000"/>
              </a:spcBef>
            </a:pPr>
            <a:r>
              <a:rPr lang="de-DE" sz="2100" kern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Code kommentieren</a:t>
            </a:r>
          </a:p>
          <a:p>
            <a:pPr marL="228600" lvl="2">
              <a:lnSpc>
                <a:spcPct val="100000"/>
              </a:lnSpc>
              <a:spcBef>
                <a:spcPts val="1000"/>
              </a:spcBef>
            </a:pPr>
            <a:r>
              <a:rPr lang="de-DE" sz="2100" kern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eins zu eins sitzen, um die wichtigste punkten zu erklären</a:t>
            </a:r>
          </a:p>
          <a:p>
            <a:endParaRPr lang="de-DE" noProof="0" dirty="0"/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95C753AB-2155-14EA-2764-C6D33DB4703C}"/>
              </a:ext>
            </a:extLst>
          </p:cNvPr>
          <p:cNvSpPr>
            <a:spLocks noGrp="1"/>
          </p:cNvSpPr>
          <p:nvPr>
            <p:ph idx="2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37A2DF2-EE13-C991-DD0B-9BF72562D8EB}"/>
              </a:ext>
            </a:extLst>
          </p:cNvPr>
          <p:cNvSpPr/>
          <p:nvPr/>
        </p:nvSpPr>
        <p:spPr>
          <a:xfrm>
            <a:off x="-9829" y="6646509"/>
            <a:ext cx="9144000" cy="211492"/>
          </a:xfrm>
          <a:prstGeom prst="rect">
            <a:avLst/>
          </a:prstGeom>
          <a:solidFill>
            <a:srgbClr val="FFFF00"/>
          </a:solidFill>
          <a:ln w="19046" cap="flat">
            <a:solidFill>
              <a:srgbClr val="FF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63F8B0B8-DE1B-725A-7AD3-CA93B13EE5AB}"/>
              </a:ext>
            </a:extLst>
          </p:cNvPr>
          <p:cNvSpPr txBox="1"/>
          <p:nvPr/>
        </p:nvSpPr>
        <p:spPr>
          <a:xfrm>
            <a:off x="6457949" y="6356351"/>
            <a:ext cx="20574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FAA98ED-4BE8-44BD-AFE9-3FEA9D3D535D}" type="slidenum">
              <a:rPr lang="en-US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rPr>
              <a:t>14</a:t>
            </a:fld>
            <a:endParaRPr lang="en-US" sz="1200" b="0" i="0" u="none" strike="noStrike" kern="1200" cap="none" spc="0" baseline="0">
              <a:solidFill>
                <a:srgbClr val="767676"/>
              </a:solidFill>
              <a:uFillTx/>
              <a:latin typeface="Aptos"/>
            </a:endParaRPr>
          </a:p>
        </p:txBody>
      </p:sp>
      <p:grpSp>
        <p:nvGrpSpPr>
          <p:cNvPr id="8" name="Content Placeholder 6">
            <a:extLst>
              <a:ext uri="{FF2B5EF4-FFF2-40B4-BE49-F238E27FC236}">
                <a16:creationId xmlns:a16="http://schemas.microsoft.com/office/drawing/2014/main" id="{2F9DC6D7-8CAF-030E-F22D-6F5D07FFA9D0}"/>
              </a:ext>
            </a:extLst>
          </p:cNvPr>
          <p:cNvGrpSpPr/>
          <p:nvPr/>
        </p:nvGrpSpPr>
        <p:grpSpPr>
          <a:xfrm>
            <a:off x="3182" y="6315587"/>
            <a:ext cx="8993626" cy="294875"/>
            <a:chOff x="3182" y="6315587"/>
            <a:chExt cx="8993626" cy="294875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272F971-4B9E-7691-D186-BDF449191937}"/>
                </a:ext>
              </a:extLst>
            </p:cNvPr>
            <p:cNvSpPr/>
            <p:nvPr/>
          </p:nvSpPr>
          <p:spPr>
            <a:xfrm>
              <a:off x="318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+- f19 0 f1"/>
                <a:gd name="f29" fmla="*/ f22 1 737182"/>
                <a:gd name="f30" fmla="*/ f23 1 294873"/>
                <a:gd name="f31" fmla="*/ f24 1 737182"/>
                <a:gd name="f32" fmla="*/ f25 1 737182"/>
                <a:gd name="f33" fmla="*/ f26 1 294873"/>
                <a:gd name="f34" fmla="*/ f27 1 294873"/>
                <a:gd name="f35" fmla="*/ f13 1 f20"/>
                <a:gd name="f36" fmla="*/ f14 1 f20"/>
                <a:gd name="f37" fmla="*/ f13 1 f21"/>
                <a:gd name="f38" fmla="*/ f15 1 f21"/>
                <a:gd name="f39" fmla="*/ f29 1 f20"/>
                <a:gd name="f40" fmla="*/ f30 1 f21"/>
                <a:gd name="f41" fmla="*/ f31 1 f20"/>
                <a:gd name="f42" fmla="*/ f32 1 f20"/>
                <a:gd name="f43" fmla="*/ f33 1 f21"/>
                <a:gd name="f44" fmla="*/ f34 1 f21"/>
                <a:gd name="f45" fmla="*/ f35 f11 1"/>
                <a:gd name="f46" fmla="*/ f36 f11 1"/>
                <a:gd name="f47" fmla="*/ f38 f12 1"/>
                <a:gd name="f48" fmla="*/ f37 f12 1"/>
                <a:gd name="f49" fmla="*/ f39 f11 1"/>
                <a:gd name="f50" fmla="*/ f40 f12 1"/>
                <a:gd name="f51" fmla="*/ f41 f11 1"/>
                <a:gd name="f52" fmla="*/ f42 f11 1"/>
                <a:gd name="f53" fmla="*/ f43 f12 1"/>
                <a:gd name="f54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49" y="f50"/>
                </a:cxn>
                <a:cxn ang="f28">
                  <a:pos x="f51" y="f50"/>
                </a:cxn>
                <a:cxn ang="f28">
                  <a:pos x="f52" y="f53"/>
                </a:cxn>
                <a:cxn ang="f28">
                  <a:pos x="f51" y="f54"/>
                </a:cxn>
                <a:cxn ang="f28">
                  <a:pos x="f49" y="f54"/>
                </a:cxn>
                <a:cxn ang="f28">
                  <a:pos x="f49" y="f50"/>
                </a:cxn>
              </a:cxnLst>
              <a:rect l="f45" t="f48" r="f46" b="f47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80010" tIns="40005" rIns="93716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FD2550C-1023-5307-5CD3-0BFB76A7BA65}"/>
                </a:ext>
              </a:extLst>
            </p:cNvPr>
            <p:cNvSpPr/>
            <p:nvPr/>
          </p:nvSpPr>
          <p:spPr>
            <a:xfrm>
              <a:off x="59293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46E0700-6B5E-6429-43ED-46CF9AA6F5DF}"/>
                </a:ext>
              </a:extLst>
            </p:cNvPr>
            <p:cNvSpPr/>
            <p:nvPr/>
          </p:nvSpPr>
          <p:spPr>
            <a:xfrm>
              <a:off x="118267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BAF8CD1-A1CA-405F-B29E-CF3DD6974D7D}"/>
                </a:ext>
              </a:extLst>
            </p:cNvPr>
            <p:cNvSpPr/>
            <p:nvPr/>
          </p:nvSpPr>
          <p:spPr>
            <a:xfrm>
              <a:off x="1772427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4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E07695D-57CA-071C-6203-EA4EF5B8C4DD}"/>
                </a:ext>
              </a:extLst>
            </p:cNvPr>
            <p:cNvSpPr/>
            <p:nvPr/>
          </p:nvSpPr>
          <p:spPr>
            <a:xfrm>
              <a:off x="236216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1D1DF91-701E-A25B-1B07-8A7A5A438475}"/>
                </a:ext>
              </a:extLst>
            </p:cNvPr>
            <p:cNvSpPr/>
            <p:nvPr/>
          </p:nvSpPr>
          <p:spPr>
            <a:xfrm>
              <a:off x="295191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6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DA2DF3B-3F3F-DD36-885D-DBB7A2CB54AC}"/>
                </a:ext>
              </a:extLst>
            </p:cNvPr>
            <p:cNvSpPr/>
            <p:nvPr/>
          </p:nvSpPr>
          <p:spPr>
            <a:xfrm>
              <a:off x="354166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7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05307E0-3E09-EC5C-E3C1-6649F897C7E6}"/>
                </a:ext>
              </a:extLst>
            </p:cNvPr>
            <p:cNvSpPr/>
            <p:nvPr/>
          </p:nvSpPr>
          <p:spPr>
            <a:xfrm>
              <a:off x="413140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8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16FA565-2984-BA15-AA36-C265BD2D6B98}"/>
                </a:ext>
              </a:extLst>
            </p:cNvPr>
            <p:cNvSpPr/>
            <p:nvPr/>
          </p:nvSpPr>
          <p:spPr>
            <a:xfrm>
              <a:off x="472115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9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84D80B1-B288-3095-D2C6-AB02E05647ED}"/>
                </a:ext>
              </a:extLst>
            </p:cNvPr>
            <p:cNvSpPr/>
            <p:nvPr/>
          </p:nvSpPr>
          <p:spPr>
            <a:xfrm>
              <a:off x="531089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10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E988DE8-0E30-547C-542E-F4C1664E265F}"/>
                </a:ext>
              </a:extLst>
            </p:cNvPr>
            <p:cNvSpPr/>
            <p:nvPr/>
          </p:nvSpPr>
          <p:spPr>
            <a:xfrm>
              <a:off x="590064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26726AE-5EE3-CF06-67F7-A405B4D8EB35}"/>
                </a:ext>
              </a:extLst>
            </p:cNvPr>
            <p:cNvSpPr/>
            <p:nvPr/>
          </p:nvSpPr>
          <p:spPr>
            <a:xfrm>
              <a:off x="649039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E94C231-355A-8741-996B-9E480E2A5D27}"/>
                </a:ext>
              </a:extLst>
            </p:cNvPr>
            <p:cNvSpPr/>
            <p:nvPr/>
          </p:nvSpPr>
          <p:spPr>
            <a:xfrm>
              <a:off x="708013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EC008C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50773B6-8E3D-1BDF-1E1F-9F2E5E7C8CAF}"/>
                </a:ext>
              </a:extLst>
            </p:cNvPr>
            <p:cNvSpPr/>
            <p:nvPr/>
          </p:nvSpPr>
          <p:spPr>
            <a:xfrm>
              <a:off x="766988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14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CEF1B1D-5B56-B115-5D93-57DC91B5CAB4}"/>
                </a:ext>
              </a:extLst>
            </p:cNvPr>
            <p:cNvSpPr/>
            <p:nvPr/>
          </p:nvSpPr>
          <p:spPr>
            <a:xfrm>
              <a:off x="8259628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782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"/>
    </mc:Choice>
    <mc:Fallback xmlns="">
      <p:transition spd="slow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AB7BA-ECA1-3193-B4F5-19A2D9361BC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noProof="0" dirty="0">
                <a:solidFill>
                  <a:schemeClr val="bg1"/>
                </a:solidFill>
              </a:rPr>
              <a:t>Fazit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307C4-5A8E-3E67-87EA-02C088D2DC4A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2">
              <a:lnSpc>
                <a:spcPct val="100000"/>
              </a:lnSpc>
              <a:spcBef>
                <a:spcPts val="1000"/>
              </a:spcBef>
            </a:pPr>
            <a:r>
              <a:rPr lang="de-DE" sz="2100" kern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Gute Erfahrung</a:t>
            </a:r>
          </a:p>
          <a:p>
            <a:pPr marL="228600" lvl="2">
              <a:lnSpc>
                <a:spcPct val="100000"/>
              </a:lnSpc>
              <a:spcBef>
                <a:spcPts val="1000"/>
              </a:spcBef>
            </a:pPr>
            <a:r>
              <a:rPr lang="de-DE" sz="2100" kern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GUI interface bauen?</a:t>
            </a:r>
          </a:p>
          <a:p>
            <a:endParaRPr lang="de-DE" noProof="0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7D6F50FA-64C0-9F1E-CB31-987F05A3C06A}"/>
              </a:ext>
            </a:extLst>
          </p:cNvPr>
          <p:cNvSpPr>
            <a:spLocks noGrp="1"/>
          </p:cNvSpPr>
          <p:nvPr>
            <p:ph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C2B4771-FE98-B219-02F7-0DFCB65EC2A9}"/>
              </a:ext>
            </a:extLst>
          </p:cNvPr>
          <p:cNvSpPr/>
          <p:nvPr/>
        </p:nvSpPr>
        <p:spPr>
          <a:xfrm>
            <a:off x="-9829" y="6646509"/>
            <a:ext cx="9144000" cy="211492"/>
          </a:xfrm>
          <a:prstGeom prst="rect">
            <a:avLst/>
          </a:prstGeom>
          <a:solidFill>
            <a:srgbClr val="FFFF00"/>
          </a:solidFill>
          <a:ln w="19046" cap="flat">
            <a:solidFill>
              <a:srgbClr val="FF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1D85F60F-3982-34C0-9B54-AC9337561F3C}"/>
              </a:ext>
            </a:extLst>
          </p:cNvPr>
          <p:cNvSpPr txBox="1"/>
          <p:nvPr/>
        </p:nvSpPr>
        <p:spPr>
          <a:xfrm>
            <a:off x="6457949" y="6356351"/>
            <a:ext cx="20574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8BE0802-0A65-45DD-88AF-332652514F88}" type="slidenum">
              <a:rPr lang="en-US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rPr>
              <a:t>15</a:t>
            </a:fld>
            <a:endParaRPr lang="en-US" sz="1200" b="0" i="0" u="none" strike="noStrike" kern="1200" cap="none" spc="0" baseline="0">
              <a:solidFill>
                <a:srgbClr val="767676"/>
              </a:solidFill>
              <a:uFillTx/>
              <a:latin typeface="Aptos"/>
            </a:endParaRPr>
          </a:p>
        </p:txBody>
      </p:sp>
      <p:grpSp>
        <p:nvGrpSpPr>
          <p:cNvPr id="6" name="Content Placeholder 6">
            <a:extLst>
              <a:ext uri="{FF2B5EF4-FFF2-40B4-BE49-F238E27FC236}">
                <a16:creationId xmlns:a16="http://schemas.microsoft.com/office/drawing/2014/main" id="{062D5396-67F8-FEEC-0DCA-AA7566E2B936}"/>
              </a:ext>
            </a:extLst>
          </p:cNvPr>
          <p:cNvGrpSpPr/>
          <p:nvPr/>
        </p:nvGrpSpPr>
        <p:grpSpPr>
          <a:xfrm>
            <a:off x="3182" y="6315587"/>
            <a:ext cx="8993626" cy="294875"/>
            <a:chOff x="3182" y="6315587"/>
            <a:chExt cx="8993626" cy="294875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3CBE5C7-BF11-635E-6CEA-20FBF840DBD1}"/>
                </a:ext>
              </a:extLst>
            </p:cNvPr>
            <p:cNvSpPr/>
            <p:nvPr/>
          </p:nvSpPr>
          <p:spPr>
            <a:xfrm>
              <a:off x="318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+- f19 0 f1"/>
                <a:gd name="f29" fmla="*/ f22 1 737182"/>
                <a:gd name="f30" fmla="*/ f23 1 294873"/>
                <a:gd name="f31" fmla="*/ f24 1 737182"/>
                <a:gd name="f32" fmla="*/ f25 1 737182"/>
                <a:gd name="f33" fmla="*/ f26 1 294873"/>
                <a:gd name="f34" fmla="*/ f27 1 294873"/>
                <a:gd name="f35" fmla="*/ f13 1 f20"/>
                <a:gd name="f36" fmla="*/ f14 1 f20"/>
                <a:gd name="f37" fmla="*/ f13 1 f21"/>
                <a:gd name="f38" fmla="*/ f15 1 f21"/>
                <a:gd name="f39" fmla="*/ f29 1 f20"/>
                <a:gd name="f40" fmla="*/ f30 1 f21"/>
                <a:gd name="f41" fmla="*/ f31 1 f20"/>
                <a:gd name="f42" fmla="*/ f32 1 f20"/>
                <a:gd name="f43" fmla="*/ f33 1 f21"/>
                <a:gd name="f44" fmla="*/ f34 1 f21"/>
                <a:gd name="f45" fmla="*/ f35 f11 1"/>
                <a:gd name="f46" fmla="*/ f36 f11 1"/>
                <a:gd name="f47" fmla="*/ f38 f12 1"/>
                <a:gd name="f48" fmla="*/ f37 f12 1"/>
                <a:gd name="f49" fmla="*/ f39 f11 1"/>
                <a:gd name="f50" fmla="*/ f40 f12 1"/>
                <a:gd name="f51" fmla="*/ f41 f11 1"/>
                <a:gd name="f52" fmla="*/ f42 f11 1"/>
                <a:gd name="f53" fmla="*/ f43 f12 1"/>
                <a:gd name="f54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49" y="f50"/>
                </a:cxn>
                <a:cxn ang="f28">
                  <a:pos x="f51" y="f50"/>
                </a:cxn>
                <a:cxn ang="f28">
                  <a:pos x="f52" y="f53"/>
                </a:cxn>
                <a:cxn ang="f28">
                  <a:pos x="f51" y="f54"/>
                </a:cxn>
                <a:cxn ang="f28">
                  <a:pos x="f49" y="f54"/>
                </a:cxn>
                <a:cxn ang="f28">
                  <a:pos x="f49" y="f50"/>
                </a:cxn>
              </a:cxnLst>
              <a:rect l="f45" t="f48" r="f46" b="f47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80010" tIns="40005" rIns="93716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677D73F-EB27-A06C-6623-95BD2FB432C6}"/>
                </a:ext>
              </a:extLst>
            </p:cNvPr>
            <p:cNvSpPr/>
            <p:nvPr/>
          </p:nvSpPr>
          <p:spPr>
            <a:xfrm>
              <a:off x="59293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1A26477-0CF0-46AA-5A76-41AA0EF87448}"/>
                </a:ext>
              </a:extLst>
            </p:cNvPr>
            <p:cNvSpPr/>
            <p:nvPr/>
          </p:nvSpPr>
          <p:spPr>
            <a:xfrm>
              <a:off x="118267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7EA31DC-D53C-5FE5-DC3E-A8C429B0479F}"/>
                </a:ext>
              </a:extLst>
            </p:cNvPr>
            <p:cNvSpPr/>
            <p:nvPr/>
          </p:nvSpPr>
          <p:spPr>
            <a:xfrm>
              <a:off x="1772427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4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5195720-C189-2359-29F8-355855ABB5B3}"/>
                </a:ext>
              </a:extLst>
            </p:cNvPr>
            <p:cNvSpPr/>
            <p:nvPr/>
          </p:nvSpPr>
          <p:spPr>
            <a:xfrm>
              <a:off x="236216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DA54E54-A8EB-BE7A-42B8-EFF58745EAFB}"/>
                </a:ext>
              </a:extLst>
            </p:cNvPr>
            <p:cNvSpPr/>
            <p:nvPr/>
          </p:nvSpPr>
          <p:spPr>
            <a:xfrm>
              <a:off x="295191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6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2D4ECF5-0864-638C-146E-262F3C5AD2AB}"/>
                </a:ext>
              </a:extLst>
            </p:cNvPr>
            <p:cNvSpPr/>
            <p:nvPr/>
          </p:nvSpPr>
          <p:spPr>
            <a:xfrm>
              <a:off x="354166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7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DA20040-7009-79EA-3566-6258600A2D68}"/>
                </a:ext>
              </a:extLst>
            </p:cNvPr>
            <p:cNvSpPr/>
            <p:nvPr/>
          </p:nvSpPr>
          <p:spPr>
            <a:xfrm>
              <a:off x="413140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8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4948475-B0DE-86F3-4C0A-152B7F631CAE}"/>
                </a:ext>
              </a:extLst>
            </p:cNvPr>
            <p:cNvSpPr/>
            <p:nvPr/>
          </p:nvSpPr>
          <p:spPr>
            <a:xfrm>
              <a:off x="472115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9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8F056E9-2210-0340-E2C8-1384A2A44FDB}"/>
                </a:ext>
              </a:extLst>
            </p:cNvPr>
            <p:cNvSpPr/>
            <p:nvPr/>
          </p:nvSpPr>
          <p:spPr>
            <a:xfrm>
              <a:off x="531089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10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5F0CAC2-AE9C-6C4F-4E29-53E03C9126C1}"/>
                </a:ext>
              </a:extLst>
            </p:cNvPr>
            <p:cNvSpPr/>
            <p:nvPr/>
          </p:nvSpPr>
          <p:spPr>
            <a:xfrm>
              <a:off x="590064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C8E32EE-08FB-982D-D8C3-3482BB2D0D60}"/>
                </a:ext>
              </a:extLst>
            </p:cNvPr>
            <p:cNvSpPr/>
            <p:nvPr/>
          </p:nvSpPr>
          <p:spPr>
            <a:xfrm>
              <a:off x="649039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374D1E9-A3EF-202E-1FEB-878935F47C0C}"/>
                </a:ext>
              </a:extLst>
            </p:cNvPr>
            <p:cNvSpPr/>
            <p:nvPr/>
          </p:nvSpPr>
          <p:spPr>
            <a:xfrm>
              <a:off x="708013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3BEF56C-F8AE-70B0-936A-05B11EB37C01}"/>
                </a:ext>
              </a:extLst>
            </p:cNvPr>
            <p:cNvSpPr/>
            <p:nvPr/>
          </p:nvSpPr>
          <p:spPr>
            <a:xfrm>
              <a:off x="766988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EC008C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 dirty="0">
                  <a:solidFill>
                    <a:srgbClr val="FFFFFF"/>
                  </a:solidFill>
                  <a:uFillTx/>
                  <a:latin typeface="Aptos"/>
                </a:rPr>
                <a:t>14</a:t>
              </a:r>
              <a:endParaRPr lang="en-US" sz="1500" b="0" i="0" u="none" strike="noStrike" kern="1200" cap="none" spc="0" baseline="0" dirty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33B0933-FC7F-3330-CA1F-B8DD3D97C17F}"/>
                </a:ext>
              </a:extLst>
            </p:cNvPr>
            <p:cNvSpPr/>
            <p:nvPr/>
          </p:nvSpPr>
          <p:spPr>
            <a:xfrm>
              <a:off x="8259628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252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"/>
    </mc:Choice>
    <mc:Fallback xmlns="">
      <p:transition spd="slow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95F17-2DC6-D03F-D399-002227CE9D1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noProof="0" dirty="0">
                <a:solidFill>
                  <a:schemeClr val="bg1"/>
                </a:solidFill>
              </a:rPr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B1A8B-F7BC-9A9A-E27E-B0F26CD4720C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de-DE" noProof="0" dirty="0"/>
              <a:t>Danke! </a:t>
            </a:r>
            <a:r>
              <a:rPr lang="de-DE" noProof="0" dirty="0">
                <a:sym typeface="Wingdings" panose="05000000000000000000" pitchFamily="2" charset="2"/>
              </a:rPr>
              <a:t></a:t>
            </a:r>
            <a:endParaRPr lang="de-DE" noProof="0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0B80252-B763-1CB2-52F4-8DD0839FC835}"/>
              </a:ext>
            </a:extLst>
          </p:cNvPr>
          <p:cNvSpPr/>
          <p:nvPr/>
        </p:nvSpPr>
        <p:spPr>
          <a:xfrm>
            <a:off x="-9829" y="6646509"/>
            <a:ext cx="9144000" cy="211492"/>
          </a:xfrm>
          <a:prstGeom prst="rect">
            <a:avLst/>
          </a:prstGeom>
          <a:solidFill>
            <a:srgbClr val="FFFF00"/>
          </a:solidFill>
          <a:ln w="19046" cap="flat">
            <a:solidFill>
              <a:srgbClr val="FF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C7F7C7B4-0E36-2360-CFAC-E15A423B892F}"/>
              </a:ext>
            </a:extLst>
          </p:cNvPr>
          <p:cNvSpPr txBox="1"/>
          <p:nvPr/>
        </p:nvSpPr>
        <p:spPr>
          <a:xfrm>
            <a:off x="6457949" y="6356351"/>
            <a:ext cx="20574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CE8DAA1-95F5-4CB1-86AD-6F0B4617D914}" type="slidenum">
              <a:rPr lang="en-US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rPr>
              <a:t>16</a:t>
            </a:fld>
            <a:endParaRPr lang="en-US" sz="1200" b="0" i="0" u="none" strike="noStrike" kern="1200" cap="none" spc="0" baseline="0">
              <a:solidFill>
                <a:srgbClr val="767676"/>
              </a:solidFill>
              <a:uFillTx/>
              <a:latin typeface="Aptos"/>
            </a:endParaRPr>
          </a:p>
        </p:txBody>
      </p:sp>
      <p:grpSp>
        <p:nvGrpSpPr>
          <p:cNvPr id="6" name="Content Placeholder 6">
            <a:extLst>
              <a:ext uri="{FF2B5EF4-FFF2-40B4-BE49-F238E27FC236}">
                <a16:creationId xmlns:a16="http://schemas.microsoft.com/office/drawing/2014/main" id="{DBBA526F-614D-916D-5F84-9DAAB22AF2A0}"/>
              </a:ext>
            </a:extLst>
          </p:cNvPr>
          <p:cNvGrpSpPr/>
          <p:nvPr/>
        </p:nvGrpSpPr>
        <p:grpSpPr>
          <a:xfrm>
            <a:off x="3182" y="6315587"/>
            <a:ext cx="8993626" cy="294875"/>
            <a:chOff x="3182" y="6315587"/>
            <a:chExt cx="8993626" cy="294875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7D131E2-2BF4-8BBF-0786-F9D1A808E3C1}"/>
                </a:ext>
              </a:extLst>
            </p:cNvPr>
            <p:cNvSpPr/>
            <p:nvPr/>
          </p:nvSpPr>
          <p:spPr>
            <a:xfrm>
              <a:off x="318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+- f19 0 f1"/>
                <a:gd name="f29" fmla="*/ f22 1 737182"/>
                <a:gd name="f30" fmla="*/ f23 1 294873"/>
                <a:gd name="f31" fmla="*/ f24 1 737182"/>
                <a:gd name="f32" fmla="*/ f25 1 737182"/>
                <a:gd name="f33" fmla="*/ f26 1 294873"/>
                <a:gd name="f34" fmla="*/ f27 1 294873"/>
                <a:gd name="f35" fmla="*/ f13 1 f20"/>
                <a:gd name="f36" fmla="*/ f14 1 f20"/>
                <a:gd name="f37" fmla="*/ f13 1 f21"/>
                <a:gd name="f38" fmla="*/ f15 1 f21"/>
                <a:gd name="f39" fmla="*/ f29 1 f20"/>
                <a:gd name="f40" fmla="*/ f30 1 f21"/>
                <a:gd name="f41" fmla="*/ f31 1 f20"/>
                <a:gd name="f42" fmla="*/ f32 1 f20"/>
                <a:gd name="f43" fmla="*/ f33 1 f21"/>
                <a:gd name="f44" fmla="*/ f34 1 f21"/>
                <a:gd name="f45" fmla="*/ f35 f11 1"/>
                <a:gd name="f46" fmla="*/ f36 f11 1"/>
                <a:gd name="f47" fmla="*/ f38 f12 1"/>
                <a:gd name="f48" fmla="*/ f37 f12 1"/>
                <a:gd name="f49" fmla="*/ f39 f11 1"/>
                <a:gd name="f50" fmla="*/ f40 f12 1"/>
                <a:gd name="f51" fmla="*/ f41 f11 1"/>
                <a:gd name="f52" fmla="*/ f42 f11 1"/>
                <a:gd name="f53" fmla="*/ f43 f12 1"/>
                <a:gd name="f54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49" y="f50"/>
                </a:cxn>
                <a:cxn ang="f28">
                  <a:pos x="f51" y="f50"/>
                </a:cxn>
                <a:cxn ang="f28">
                  <a:pos x="f52" y="f53"/>
                </a:cxn>
                <a:cxn ang="f28">
                  <a:pos x="f51" y="f54"/>
                </a:cxn>
                <a:cxn ang="f28">
                  <a:pos x="f49" y="f54"/>
                </a:cxn>
                <a:cxn ang="f28">
                  <a:pos x="f49" y="f50"/>
                </a:cxn>
              </a:cxnLst>
              <a:rect l="f45" t="f48" r="f46" b="f47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80010" tIns="40005" rIns="93716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AFB640C-D26F-7A79-17EE-413500D8FA02}"/>
                </a:ext>
              </a:extLst>
            </p:cNvPr>
            <p:cNvSpPr/>
            <p:nvPr/>
          </p:nvSpPr>
          <p:spPr>
            <a:xfrm>
              <a:off x="59293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0B11C3D-2B37-1748-2967-231E6368DECD}"/>
                </a:ext>
              </a:extLst>
            </p:cNvPr>
            <p:cNvSpPr/>
            <p:nvPr/>
          </p:nvSpPr>
          <p:spPr>
            <a:xfrm>
              <a:off x="118267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976C009-1314-3DD6-0B73-66DC7FDB5DE0}"/>
                </a:ext>
              </a:extLst>
            </p:cNvPr>
            <p:cNvSpPr/>
            <p:nvPr/>
          </p:nvSpPr>
          <p:spPr>
            <a:xfrm>
              <a:off x="1772427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4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7A9A445-D025-3467-CB10-7CF203BE566C}"/>
                </a:ext>
              </a:extLst>
            </p:cNvPr>
            <p:cNvSpPr/>
            <p:nvPr/>
          </p:nvSpPr>
          <p:spPr>
            <a:xfrm>
              <a:off x="236216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6C99503-363C-C3D6-9D1E-22EEDA1AA14D}"/>
                </a:ext>
              </a:extLst>
            </p:cNvPr>
            <p:cNvSpPr/>
            <p:nvPr/>
          </p:nvSpPr>
          <p:spPr>
            <a:xfrm>
              <a:off x="295191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6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D9E531B-48D2-D38B-299F-95DA0C3B6EA8}"/>
                </a:ext>
              </a:extLst>
            </p:cNvPr>
            <p:cNvSpPr/>
            <p:nvPr/>
          </p:nvSpPr>
          <p:spPr>
            <a:xfrm>
              <a:off x="354166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7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8BC69B9-FBAA-CFF0-E9DA-999E91118D1A}"/>
                </a:ext>
              </a:extLst>
            </p:cNvPr>
            <p:cNvSpPr/>
            <p:nvPr/>
          </p:nvSpPr>
          <p:spPr>
            <a:xfrm>
              <a:off x="413140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8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D5CCBBA-48E9-5CAF-0A6D-18BC20AA41F7}"/>
                </a:ext>
              </a:extLst>
            </p:cNvPr>
            <p:cNvSpPr/>
            <p:nvPr/>
          </p:nvSpPr>
          <p:spPr>
            <a:xfrm>
              <a:off x="472115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9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C1B68E7-F28F-65A6-D644-B2A7EC8C7185}"/>
                </a:ext>
              </a:extLst>
            </p:cNvPr>
            <p:cNvSpPr/>
            <p:nvPr/>
          </p:nvSpPr>
          <p:spPr>
            <a:xfrm>
              <a:off x="531089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10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1E78459-D930-C3BC-A638-097640C9F0A6}"/>
                </a:ext>
              </a:extLst>
            </p:cNvPr>
            <p:cNvSpPr/>
            <p:nvPr/>
          </p:nvSpPr>
          <p:spPr>
            <a:xfrm>
              <a:off x="590064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20BFAA5-39F6-FD86-04BA-D796EA67552E}"/>
                </a:ext>
              </a:extLst>
            </p:cNvPr>
            <p:cNvSpPr/>
            <p:nvPr/>
          </p:nvSpPr>
          <p:spPr>
            <a:xfrm>
              <a:off x="649039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B0550FA-5502-6F70-53A8-8E3726B43787}"/>
                </a:ext>
              </a:extLst>
            </p:cNvPr>
            <p:cNvSpPr/>
            <p:nvPr/>
          </p:nvSpPr>
          <p:spPr>
            <a:xfrm>
              <a:off x="708013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B895854-21EC-2BCE-1900-B2C0D7757D39}"/>
                </a:ext>
              </a:extLst>
            </p:cNvPr>
            <p:cNvSpPr/>
            <p:nvPr/>
          </p:nvSpPr>
          <p:spPr>
            <a:xfrm>
              <a:off x="766988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14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51C01A3-10F5-698B-343A-91ECD3092E49}"/>
                </a:ext>
              </a:extLst>
            </p:cNvPr>
            <p:cNvSpPr/>
            <p:nvPr/>
          </p:nvSpPr>
          <p:spPr>
            <a:xfrm>
              <a:off x="8259628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EC008C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8106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"/>
    </mc:Choice>
    <mc:Fallback xmlns="">
      <p:transition spd="slow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8C407-6FBB-2767-EABB-9C0754650FF1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6000" noProof="0" dirty="0"/>
              <a:t>Mein Projekt</a:t>
            </a:r>
            <a:endParaRPr lang="de-DE" noProof="0" dirty="0"/>
          </a:p>
        </p:txBody>
      </p:sp>
      <p:sp>
        <p:nvSpPr>
          <p:cNvPr id="24" name="Subtitle 23">
            <a:extLst>
              <a:ext uri="{FF2B5EF4-FFF2-40B4-BE49-F238E27FC236}">
                <a16:creationId xmlns:a16="http://schemas.microsoft.com/office/drawing/2014/main" id="{7486D0FA-F7D9-6B60-6C45-085E702E9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41"/>
            <a:ext cx="6858000" cy="2025036"/>
          </a:xfrm>
        </p:spPr>
        <p:txBody>
          <a:bodyPr>
            <a:normAutofit lnSpcReduction="10000"/>
          </a:bodyPr>
          <a:lstStyle/>
          <a:p>
            <a:pPr lvl="0" algn="l">
              <a:lnSpc>
                <a:spcPct val="100000"/>
              </a:lnSpc>
            </a:pPr>
            <a:r>
              <a:rPr lang="de-DE" sz="2800" b="1" noProof="0" dirty="0">
                <a:highlight>
                  <a:srgbClr val="FFFFFF"/>
                </a:highlight>
                <a:latin typeface="Arial" pitchFamily="34"/>
              </a:rPr>
              <a:t>Effizientes E-Commerce</a:t>
            </a:r>
            <a:r>
              <a:rPr lang="de-DE" sz="2800" noProof="0" dirty="0">
                <a:highlight>
                  <a:srgbClr val="FFFFFF"/>
                </a:highlight>
                <a:latin typeface="Arial" pitchFamily="34"/>
              </a:rPr>
              <a:t>: Erstellen, Erweitern und Realisieren einer Optimierten </a:t>
            </a:r>
            <a:r>
              <a:rPr lang="de-DE" sz="2800" b="1" noProof="0" dirty="0">
                <a:highlight>
                  <a:srgbClr val="FFFFFF"/>
                </a:highlight>
                <a:latin typeface="Arial" pitchFamily="34"/>
              </a:rPr>
              <a:t>Produktverwaltung</a:t>
            </a:r>
            <a:r>
              <a:rPr lang="de-DE" sz="2800" noProof="0" dirty="0">
                <a:highlight>
                  <a:srgbClr val="FFFFFF"/>
                </a:highlight>
                <a:latin typeface="Arial" pitchFamily="34"/>
              </a:rPr>
              <a:t> in WooCommerce mit Python, Excel und CSV</a:t>
            </a:r>
          </a:p>
          <a:p>
            <a:endParaRPr lang="de-DE" noProof="0" dirty="0"/>
          </a:p>
        </p:txBody>
      </p:sp>
      <p:grpSp>
        <p:nvGrpSpPr>
          <p:cNvPr id="3" name="Content Placeholder 6">
            <a:extLst>
              <a:ext uri="{FF2B5EF4-FFF2-40B4-BE49-F238E27FC236}">
                <a16:creationId xmlns:a16="http://schemas.microsoft.com/office/drawing/2014/main" id="{468E88A8-CE6E-1BF6-2B3A-34F6DEAA8AE3}"/>
              </a:ext>
            </a:extLst>
          </p:cNvPr>
          <p:cNvGrpSpPr/>
          <p:nvPr/>
        </p:nvGrpSpPr>
        <p:grpSpPr>
          <a:xfrm>
            <a:off x="3182" y="6315587"/>
            <a:ext cx="8993626" cy="294875"/>
            <a:chOff x="3182" y="6315587"/>
            <a:chExt cx="8993626" cy="294875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EC5B72EE-82F3-2534-E2E5-DA80FD542A44}"/>
                </a:ext>
              </a:extLst>
            </p:cNvPr>
            <p:cNvSpPr/>
            <p:nvPr/>
          </p:nvSpPr>
          <p:spPr>
            <a:xfrm>
              <a:off x="318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+- f19 0 f1"/>
                <a:gd name="f29" fmla="*/ f22 1 737182"/>
                <a:gd name="f30" fmla="*/ f23 1 294873"/>
                <a:gd name="f31" fmla="*/ f24 1 737182"/>
                <a:gd name="f32" fmla="*/ f25 1 737182"/>
                <a:gd name="f33" fmla="*/ f26 1 294873"/>
                <a:gd name="f34" fmla="*/ f27 1 294873"/>
                <a:gd name="f35" fmla="*/ f13 1 f20"/>
                <a:gd name="f36" fmla="*/ f14 1 f20"/>
                <a:gd name="f37" fmla="*/ f13 1 f21"/>
                <a:gd name="f38" fmla="*/ f15 1 f21"/>
                <a:gd name="f39" fmla="*/ f29 1 f20"/>
                <a:gd name="f40" fmla="*/ f30 1 f21"/>
                <a:gd name="f41" fmla="*/ f31 1 f20"/>
                <a:gd name="f42" fmla="*/ f32 1 f20"/>
                <a:gd name="f43" fmla="*/ f33 1 f21"/>
                <a:gd name="f44" fmla="*/ f34 1 f21"/>
                <a:gd name="f45" fmla="*/ f35 f11 1"/>
                <a:gd name="f46" fmla="*/ f36 f11 1"/>
                <a:gd name="f47" fmla="*/ f38 f12 1"/>
                <a:gd name="f48" fmla="*/ f37 f12 1"/>
                <a:gd name="f49" fmla="*/ f39 f11 1"/>
                <a:gd name="f50" fmla="*/ f40 f12 1"/>
                <a:gd name="f51" fmla="*/ f41 f11 1"/>
                <a:gd name="f52" fmla="*/ f42 f11 1"/>
                <a:gd name="f53" fmla="*/ f43 f12 1"/>
                <a:gd name="f54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49" y="f50"/>
                </a:cxn>
                <a:cxn ang="f28">
                  <a:pos x="f51" y="f50"/>
                </a:cxn>
                <a:cxn ang="f28">
                  <a:pos x="f52" y="f53"/>
                </a:cxn>
                <a:cxn ang="f28">
                  <a:pos x="f51" y="f54"/>
                </a:cxn>
                <a:cxn ang="f28">
                  <a:pos x="f49" y="f54"/>
                </a:cxn>
                <a:cxn ang="f28">
                  <a:pos x="f49" y="f50"/>
                </a:cxn>
              </a:cxnLst>
              <a:rect l="f45" t="f48" r="f46" b="f47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EC008C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80010" tIns="40005" rIns="93716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F74CCD9-19F0-DCCC-BC0F-737D8E7F8A63}"/>
                </a:ext>
              </a:extLst>
            </p:cNvPr>
            <p:cNvSpPr/>
            <p:nvPr/>
          </p:nvSpPr>
          <p:spPr>
            <a:xfrm>
              <a:off x="59293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4886458E-5F16-D52B-8A49-0AB368B0189F}"/>
                </a:ext>
              </a:extLst>
            </p:cNvPr>
            <p:cNvSpPr/>
            <p:nvPr/>
          </p:nvSpPr>
          <p:spPr>
            <a:xfrm>
              <a:off x="118267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AD4734F-4AFB-E8BC-1BED-F2B3827E0C9E}"/>
                </a:ext>
              </a:extLst>
            </p:cNvPr>
            <p:cNvSpPr/>
            <p:nvPr/>
          </p:nvSpPr>
          <p:spPr>
            <a:xfrm>
              <a:off x="1772427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4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39C7994-2A29-71D5-8B05-E51928B01F4E}"/>
                </a:ext>
              </a:extLst>
            </p:cNvPr>
            <p:cNvSpPr/>
            <p:nvPr/>
          </p:nvSpPr>
          <p:spPr>
            <a:xfrm>
              <a:off x="236216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0604A93-AE68-6B31-31E5-9DE2725DCC35}"/>
                </a:ext>
              </a:extLst>
            </p:cNvPr>
            <p:cNvSpPr/>
            <p:nvPr/>
          </p:nvSpPr>
          <p:spPr>
            <a:xfrm>
              <a:off x="295191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6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A3C43BE-46E6-E080-EF27-16816AE9C8E3}"/>
                </a:ext>
              </a:extLst>
            </p:cNvPr>
            <p:cNvSpPr/>
            <p:nvPr/>
          </p:nvSpPr>
          <p:spPr>
            <a:xfrm>
              <a:off x="354166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7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4960E0-4CA1-2A60-50F2-5DDA1A877C44}"/>
                </a:ext>
              </a:extLst>
            </p:cNvPr>
            <p:cNvSpPr/>
            <p:nvPr/>
          </p:nvSpPr>
          <p:spPr>
            <a:xfrm>
              <a:off x="413140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8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7A23D5B-87AF-F1F7-5A5C-56C348D98FE4}"/>
                </a:ext>
              </a:extLst>
            </p:cNvPr>
            <p:cNvSpPr/>
            <p:nvPr/>
          </p:nvSpPr>
          <p:spPr>
            <a:xfrm>
              <a:off x="472115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9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6F2588E-B2B0-C124-AE65-3C339B7A4B31}"/>
                </a:ext>
              </a:extLst>
            </p:cNvPr>
            <p:cNvSpPr/>
            <p:nvPr/>
          </p:nvSpPr>
          <p:spPr>
            <a:xfrm>
              <a:off x="531089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10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C24805E-B3D8-327B-C779-B08870784579}"/>
                </a:ext>
              </a:extLst>
            </p:cNvPr>
            <p:cNvSpPr/>
            <p:nvPr/>
          </p:nvSpPr>
          <p:spPr>
            <a:xfrm>
              <a:off x="590064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5AB08CC-06C7-A88D-F240-019249788805}"/>
                </a:ext>
              </a:extLst>
            </p:cNvPr>
            <p:cNvSpPr/>
            <p:nvPr/>
          </p:nvSpPr>
          <p:spPr>
            <a:xfrm>
              <a:off x="649039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D5591E1-24C7-B57F-2CB2-FB385177037E}"/>
                </a:ext>
              </a:extLst>
            </p:cNvPr>
            <p:cNvSpPr/>
            <p:nvPr/>
          </p:nvSpPr>
          <p:spPr>
            <a:xfrm>
              <a:off x="708013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6CE1D66-B907-00D4-272E-EE57E823A945}"/>
                </a:ext>
              </a:extLst>
            </p:cNvPr>
            <p:cNvSpPr/>
            <p:nvPr/>
          </p:nvSpPr>
          <p:spPr>
            <a:xfrm>
              <a:off x="766988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14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D46C62B-AAF8-8CF2-C585-43BCB1AE671B}"/>
                </a:ext>
              </a:extLst>
            </p:cNvPr>
            <p:cNvSpPr/>
            <p:nvPr/>
          </p:nvSpPr>
          <p:spPr>
            <a:xfrm>
              <a:off x="8259628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  <p:sp>
        <p:nvSpPr>
          <p:cNvPr id="19" name="Rectangle 4">
            <a:extLst>
              <a:ext uri="{FF2B5EF4-FFF2-40B4-BE49-F238E27FC236}">
                <a16:creationId xmlns:a16="http://schemas.microsoft.com/office/drawing/2014/main" id="{BA85882D-CEA0-B273-F1FE-F78395F1EE77}"/>
              </a:ext>
            </a:extLst>
          </p:cNvPr>
          <p:cNvSpPr/>
          <p:nvPr/>
        </p:nvSpPr>
        <p:spPr>
          <a:xfrm>
            <a:off x="-9829" y="6646509"/>
            <a:ext cx="9144000" cy="211492"/>
          </a:xfrm>
          <a:prstGeom prst="rect">
            <a:avLst/>
          </a:prstGeom>
          <a:solidFill>
            <a:srgbClr val="FFFF00"/>
          </a:solidFill>
          <a:ln w="19046" cap="flat">
            <a:solidFill>
              <a:srgbClr val="FF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843818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60000">
        <p14:reveal/>
      </p:transition>
    </mc:Choice>
    <mc:Fallback xmlns="">
      <p:transition spd="slow" advTm="6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8C407-6FBB-2767-EABB-9C0754650FF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noProof="0" dirty="0">
                <a:solidFill>
                  <a:schemeClr val="bg1"/>
                </a:solidFill>
              </a:rPr>
              <a:t>Gliederung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52C1933C-500B-2DA1-93C1-C4B157F57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tabLst>
                <a:tab pos="3406775" algn="l"/>
              </a:tabLst>
            </a:pPr>
            <a:r>
              <a:rPr lang="de-DE" sz="2000" noProof="0" dirty="0"/>
              <a:t>Hauptfolie 	1</a:t>
            </a:r>
          </a:p>
          <a:p>
            <a:pPr>
              <a:lnSpc>
                <a:spcPct val="120000"/>
              </a:lnSpc>
              <a:tabLst>
                <a:tab pos="3406775" algn="l"/>
              </a:tabLst>
            </a:pPr>
            <a:r>
              <a:rPr lang="de-DE" sz="2000" noProof="0" dirty="0"/>
              <a:t>Gliederung	2</a:t>
            </a:r>
          </a:p>
          <a:p>
            <a:pPr>
              <a:lnSpc>
                <a:spcPct val="120000"/>
              </a:lnSpc>
              <a:tabLst>
                <a:tab pos="3406775" algn="l"/>
              </a:tabLst>
            </a:pPr>
            <a:r>
              <a:rPr lang="de-DE" sz="2000" noProof="0" dirty="0"/>
              <a:t>Der Projektgeber 	3</a:t>
            </a:r>
          </a:p>
          <a:p>
            <a:pPr>
              <a:lnSpc>
                <a:spcPct val="120000"/>
              </a:lnSpc>
              <a:tabLst>
                <a:tab pos="3406775" algn="l"/>
              </a:tabLst>
            </a:pPr>
            <a:r>
              <a:rPr lang="de-DE" sz="2000" noProof="0" dirty="0"/>
              <a:t>Das Projekt 	4</a:t>
            </a:r>
          </a:p>
          <a:p>
            <a:pPr>
              <a:lnSpc>
                <a:spcPct val="120000"/>
              </a:lnSpc>
              <a:tabLst>
                <a:tab pos="3406775" algn="l"/>
              </a:tabLst>
            </a:pPr>
            <a:r>
              <a:rPr lang="de-DE" sz="2000" noProof="0" dirty="0"/>
              <a:t>WordPress	5</a:t>
            </a:r>
          </a:p>
          <a:p>
            <a:pPr>
              <a:lnSpc>
                <a:spcPct val="120000"/>
              </a:lnSpc>
              <a:tabLst>
                <a:tab pos="3406775" algn="l"/>
              </a:tabLst>
            </a:pPr>
            <a:r>
              <a:rPr lang="de-DE" sz="2000" noProof="0" dirty="0"/>
              <a:t>WooCommerce	6</a:t>
            </a:r>
          </a:p>
          <a:p>
            <a:pPr>
              <a:lnSpc>
                <a:spcPct val="120000"/>
              </a:lnSpc>
              <a:tabLst>
                <a:tab pos="3406775" algn="l"/>
              </a:tabLst>
            </a:pPr>
            <a:r>
              <a:rPr lang="de-DE" sz="2000" dirty="0"/>
              <a:t>Produktarten</a:t>
            </a:r>
            <a:r>
              <a:rPr lang="de-DE" sz="2000" noProof="0" dirty="0"/>
              <a:t>	7</a:t>
            </a:r>
          </a:p>
          <a:p>
            <a:pPr>
              <a:lnSpc>
                <a:spcPct val="120000"/>
              </a:lnSpc>
              <a:tabLst>
                <a:tab pos="3406775" algn="l"/>
              </a:tabLst>
            </a:pPr>
            <a:r>
              <a:rPr lang="de-DE" sz="2000" noProof="0" dirty="0"/>
              <a:t>Datenerfassung	8</a:t>
            </a:r>
          </a:p>
          <a:p>
            <a:pPr>
              <a:lnSpc>
                <a:spcPct val="120000"/>
              </a:lnSpc>
              <a:tabLst>
                <a:tab pos="3406775" algn="l"/>
              </a:tabLst>
            </a:pPr>
            <a:r>
              <a:rPr lang="de-DE" sz="2000" noProof="0" dirty="0"/>
              <a:t>JSON zu CSV &amp; Excel 	9</a:t>
            </a:r>
          </a:p>
          <a:p>
            <a:endParaRPr lang="de-DE" noProof="0" dirty="0"/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FC8627BC-3A67-E9CA-8889-C9281C73DB37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4629148" y="1825627"/>
            <a:ext cx="4183255" cy="435133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tabLst>
                <a:tab pos="3405188" algn="l"/>
              </a:tabLst>
            </a:pPr>
            <a:r>
              <a:rPr lang="de-DE" sz="2000" noProof="0" dirty="0"/>
              <a:t>Datenintegration </a:t>
            </a:r>
            <a:r>
              <a:rPr lang="de-DE" sz="2000" dirty="0"/>
              <a:t>	</a:t>
            </a:r>
            <a:r>
              <a:rPr lang="de-DE" sz="2000" noProof="0" dirty="0"/>
              <a:t>10</a:t>
            </a:r>
          </a:p>
          <a:p>
            <a:pPr>
              <a:lnSpc>
                <a:spcPct val="120000"/>
              </a:lnSpc>
              <a:tabLst>
                <a:tab pos="3406775" algn="l"/>
              </a:tabLst>
            </a:pPr>
            <a:r>
              <a:rPr lang="de-DE" sz="2000" noProof="0" dirty="0"/>
              <a:t>Qualitätssicherung 	11</a:t>
            </a:r>
          </a:p>
          <a:p>
            <a:pPr>
              <a:lnSpc>
                <a:spcPct val="120000"/>
              </a:lnSpc>
              <a:tabLst>
                <a:tab pos="3406775" algn="l"/>
              </a:tabLst>
            </a:pPr>
            <a:r>
              <a:rPr lang="de-DE" sz="2000" noProof="0" dirty="0"/>
              <a:t>Probleme/Lösungen 	12</a:t>
            </a:r>
          </a:p>
          <a:p>
            <a:pPr>
              <a:lnSpc>
                <a:spcPct val="120000"/>
              </a:lnSpc>
              <a:tabLst>
                <a:tab pos="3406775" algn="l"/>
              </a:tabLst>
            </a:pPr>
            <a:r>
              <a:rPr lang="de-DE" sz="2000" noProof="0" dirty="0"/>
              <a:t>Dokumentation/Schulung 	13</a:t>
            </a:r>
          </a:p>
          <a:p>
            <a:pPr>
              <a:lnSpc>
                <a:spcPct val="120000"/>
              </a:lnSpc>
              <a:tabLst>
                <a:tab pos="3406775" algn="l"/>
              </a:tabLst>
            </a:pPr>
            <a:r>
              <a:rPr lang="de-DE" sz="2000" noProof="0" dirty="0"/>
              <a:t>Fazit 	14</a:t>
            </a:r>
          </a:p>
          <a:p>
            <a:pPr>
              <a:lnSpc>
                <a:spcPct val="120000"/>
              </a:lnSpc>
              <a:tabLst>
                <a:tab pos="3406775" algn="l"/>
              </a:tabLst>
            </a:pPr>
            <a:r>
              <a:rPr lang="de-DE" sz="2000" noProof="0" dirty="0"/>
              <a:t>Fragen	15</a:t>
            </a:r>
          </a:p>
        </p:txBody>
      </p:sp>
      <p:grpSp>
        <p:nvGrpSpPr>
          <p:cNvPr id="3" name="Content Placeholder 6">
            <a:extLst>
              <a:ext uri="{FF2B5EF4-FFF2-40B4-BE49-F238E27FC236}">
                <a16:creationId xmlns:a16="http://schemas.microsoft.com/office/drawing/2014/main" id="{468E88A8-CE6E-1BF6-2B3A-34F6DEAA8AE3}"/>
              </a:ext>
            </a:extLst>
          </p:cNvPr>
          <p:cNvGrpSpPr/>
          <p:nvPr/>
        </p:nvGrpSpPr>
        <p:grpSpPr>
          <a:xfrm>
            <a:off x="3182" y="6315587"/>
            <a:ext cx="8993626" cy="294875"/>
            <a:chOff x="3182" y="6315587"/>
            <a:chExt cx="8993626" cy="294875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EC5B72EE-82F3-2534-E2E5-DA80FD542A44}"/>
                </a:ext>
              </a:extLst>
            </p:cNvPr>
            <p:cNvSpPr/>
            <p:nvPr/>
          </p:nvSpPr>
          <p:spPr>
            <a:xfrm>
              <a:off x="318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+- f19 0 f1"/>
                <a:gd name="f29" fmla="*/ f22 1 737182"/>
                <a:gd name="f30" fmla="*/ f23 1 294873"/>
                <a:gd name="f31" fmla="*/ f24 1 737182"/>
                <a:gd name="f32" fmla="*/ f25 1 737182"/>
                <a:gd name="f33" fmla="*/ f26 1 294873"/>
                <a:gd name="f34" fmla="*/ f27 1 294873"/>
                <a:gd name="f35" fmla="*/ f13 1 f20"/>
                <a:gd name="f36" fmla="*/ f14 1 f20"/>
                <a:gd name="f37" fmla="*/ f13 1 f21"/>
                <a:gd name="f38" fmla="*/ f15 1 f21"/>
                <a:gd name="f39" fmla="*/ f29 1 f20"/>
                <a:gd name="f40" fmla="*/ f30 1 f21"/>
                <a:gd name="f41" fmla="*/ f31 1 f20"/>
                <a:gd name="f42" fmla="*/ f32 1 f20"/>
                <a:gd name="f43" fmla="*/ f33 1 f21"/>
                <a:gd name="f44" fmla="*/ f34 1 f21"/>
                <a:gd name="f45" fmla="*/ f35 f11 1"/>
                <a:gd name="f46" fmla="*/ f36 f11 1"/>
                <a:gd name="f47" fmla="*/ f38 f12 1"/>
                <a:gd name="f48" fmla="*/ f37 f12 1"/>
                <a:gd name="f49" fmla="*/ f39 f11 1"/>
                <a:gd name="f50" fmla="*/ f40 f12 1"/>
                <a:gd name="f51" fmla="*/ f41 f11 1"/>
                <a:gd name="f52" fmla="*/ f42 f11 1"/>
                <a:gd name="f53" fmla="*/ f43 f12 1"/>
                <a:gd name="f54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49" y="f50"/>
                </a:cxn>
                <a:cxn ang="f28">
                  <a:pos x="f51" y="f50"/>
                </a:cxn>
                <a:cxn ang="f28">
                  <a:pos x="f52" y="f53"/>
                </a:cxn>
                <a:cxn ang="f28">
                  <a:pos x="f51" y="f54"/>
                </a:cxn>
                <a:cxn ang="f28">
                  <a:pos x="f49" y="f54"/>
                </a:cxn>
                <a:cxn ang="f28">
                  <a:pos x="f49" y="f50"/>
                </a:cxn>
              </a:cxnLst>
              <a:rect l="f45" t="f48" r="f46" b="f47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80010" tIns="40005" rIns="93716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F74CCD9-19F0-DCCC-BC0F-737D8E7F8A63}"/>
                </a:ext>
              </a:extLst>
            </p:cNvPr>
            <p:cNvSpPr/>
            <p:nvPr/>
          </p:nvSpPr>
          <p:spPr>
            <a:xfrm>
              <a:off x="59293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EC008C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4886458E-5F16-D52B-8A49-0AB368B0189F}"/>
                </a:ext>
              </a:extLst>
            </p:cNvPr>
            <p:cNvSpPr/>
            <p:nvPr/>
          </p:nvSpPr>
          <p:spPr>
            <a:xfrm>
              <a:off x="118267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AD4734F-4AFB-E8BC-1BED-F2B3827E0C9E}"/>
                </a:ext>
              </a:extLst>
            </p:cNvPr>
            <p:cNvSpPr/>
            <p:nvPr/>
          </p:nvSpPr>
          <p:spPr>
            <a:xfrm>
              <a:off x="1772427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4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39C7994-2A29-71D5-8B05-E51928B01F4E}"/>
                </a:ext>
              </a:extLst>
            </p:cNvPr>
            <p:cNvSpPr/>
            <p:nvPr/>
          </p:nvSpPr>
          <p:spPr>
            <a:xfrm>
              <a:off x="236216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0604A93-AE68-6B31-31E5-9DE2725DCC35}"/>
                </a:ext>
              </a:extLst>
            </p:cNvPr>
            <p:cNvSpPr/>
            <p:nvPr/>
          </p:nvSpPr>
          <p:spPr>
            <a:xfrm>
              <a:off x="295191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6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A3C43BE-46E6-E080-EF27-16816AE9C8E3}"/>
                </a:ext>
              </a:extLst>
            </p:cNvPr>
            <p:cNvSpPr/>
            <p:nvPr/>
          </p:nvSpPr>
          <p:spPr>
            <a:xfrm>
              <a:off x="354166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7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4960E0-4CA1-2A60-50F2-5DDA1A877C44}"/>
                </a:ext>
              </a:extLst>
            </p:cNvPr>
            <p:cNvSpPr/>
            <p:nvPr/>
          </p:nvSpPr>
          <p:spPr>
            <a:xfrm>
              <a:off x="413140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8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7A23D5B-87AF-F1F7-5A5C-56C348D98FE4}"/>
                </a:ext>
              </a:extLst>
            </p:cNvPr>
            <p:cNvSpPr/>
            <p:nvPr/>
          </p:nvSpPr>
          <p:spPr>
            <a:xfrm>
              <a:off x="472115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9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6F2588E-B2B0-C124-AE65-3C339B7A4B31}"/>
                </a:ext>
              </a:extLst>
            </p:cNvPr>
            <p:cNvSpPr/>
            <p:nvPr/>
          </p:nvSpPr>
          <p:spPr>
            <a:xfrm>
              <a:off x="531089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10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C24805E-B3D8-327B-C779-B08870784579}"/>
                </a:ext>
              </a:extLst>
            </p:cNvPr>
            <p:cNvSpPr/>
            <p:nvPr/>
          </p:nvSpPr>
          <p:spPr>
            <a:xfrm>
              <a:off x="590064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5AB08CC-06C7-A88D-F240-019249788805}"/>
                </a:ext>
              </a:extLst>
            </p:cNvPr>
            <p:cNvSpPr/>
            <p:nvPr/>
          </p:nvSpPr>
          <p:spPr>
            <a:xfrm>
              <a:off x="649039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D5591E1-24C7-B57F-2CB2-FB385177037E}"/>
                </a:ext>
              </a:extLst>
            </p:cNvPr>
            <p:cNvSpPr/>
            <p:nvPr/>
          </p:nvSpPr>
          <p:spPr>
            <a:xfrm>
              <a:off x="708013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6CE1D66-B907-00D4-272E-EE57E823A945}"/>
                </a:ext>
              </a:extLst>
            </p:cNvPr>
            <p:cNvSpPr/>
            <p:nvPr/>
          </p:nvSpPr>
          <p:spPr>
            <a:xfrm>
              <a:off x="766988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14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D46C62B-AAF8-8CF2-C585-43BCB1AE671B}"/>
                </a:ext>
              </a:extLst>
            </p:cNvPr>
            <p:cNvSpPr/>
            <p:nvPr/>
          </p:nvSpPr>
          <p:spPr>
            <a:xfrm>
              <a:off x="8259628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  <p:sp>
        <p:nvSpPr>
          <p:cNvPr id="19" name="Rectangle 4">
            <a:extLst>
              <a:ext uri="{FF2B5EF4-FFF2-40B4-BE49-F238E27FC236}">
                <a16:creationId xmlns:a16="http://schemas.microsoft.com/office/drawing/2014/main" id="{BA85882D-CEA0-B273-F1FE-F78395F1EE77}"/>
              </a:ext>
            </a:extLst>
          </p:cNvPr>
          <p:cNvSpPr/>
          <p:nvPr/>
        </p:nvSpPr>
        <p:spPr>
          <a:xfrm>
            <a:off x="-9829" y="6646509"/>
            <a:ext cx="9144000" cy="211492"/>
          </a:xfrm>
          <a:prstGeom prst="rect">
            <a:avLst/>
          </a:prstGeom>
          <a:solidFill>
            <a:srgbClr val="FFFF00"/>
          </a:solidFill>
          <a:ln w="19046" cap="flat">
            <a:solidFill>
              <a:srgbClr val="FF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302564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"/>
    </mc:Choice>
    <mc:Fallback xmlns="">
      <p:transition spd="slow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36F2A-0BA1-2733-BBBA-B9022A068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noProof="0" dirty="0">
                <a:solidFill>
                  <a:schemeClr val="bg1"/>
                </a:solidFill>
              </a:rPr>
              <a:t>Der Projektgeber</a:t>
            </a:r>
            <a:endParaRPr lang="de-DE" noProof="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4FB31-DC5C-8731-49BA-4E6186824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Chef</a:t>
            </a:r>
          </a:p>
          <a:p>
            <a:pPr>
              <a:lnSpc>
                <a:spcPct val="100000"/>
              </a:lnSpc>
            </a:pPr>
            <a:r>
              <a:rPr lang="en-US" dirty="0"/>
              <a:t>Location</a:t>
            </a:r>
          </a:p>
          <a:p>
            <a:pPr>
              <a:lnSpc>
                <a:spcPct val="100000"/>
              </a:lnSpc>
            </a:pPr>
            <a:r>
              <a:rPr lang="en-US" dirty="0"/>
              <a:t>Mitarbeiter</a:t>
            </a:r>
          </a:p>
          <a:p>
            <a:pPr>
              <a:lnSpc>
                <a:spcPct val="100000"/>
              </a:lnSpc>
            </a:pPr>
            <a:r>
              <a:rPr lang="de-DE" dirty="0"/>
              <a:t>Bereich</a:t>
            </a:r>
          </a:p>
          <a:p>
            <a:pPr>
              <a:lnSpc>
                <a:spcPct val="100000"/>
              </a:lnSpc>
            </a:pPr>
            <a:r>
              <a:rPr lang="en-US" dirty="0"/>
              <a:t>Logo</a:t>
            </a:r>
          </a:p>
          <a:p>
            <a:endParaRPr lang="en-US" dirty="0"/>
          </a:p>
        </p:txBody>
      </p:sp>
      <p:pic>
        <p:nvPicPr>
          <p:cNvPr id="4" name="Content Placeholder 4" descr="A computer and camera with a phone and credit cards&#10;&#10;Description automatically generated">
            <a:extLst>
              <a:ext uri="{FF2B5EF4-FFF2-40B4-BE49-F238E27FC236}">
                <a16:creationId xmlns:a16="http://schemas.microsoft.com/office/drawing/2014/main" id="{C369A0CD-5C48-DD0F-7BC4-789CD70A8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755" y="1527669"/>
            <a:ext cx="4792013" cy="3809646"/>
          </a:xfrm>
          <a:prstGeom prst="rect">
            <a:avLst/>
          </a:prstGeom>
          <a:noFill/>
          <a:ln cap="flat">
            <a:noFill/>
          </a:ln>
        </p:spPr>
      </p:pic>
      <p:grpSp>
        <p:nvGrpSpPr>
          <p:cNvPr id="7" name="Content Placeholder 6">
            <a:extLst>
              <a:ext uri="{FF2B5EF4-FFF2-40B4-BE49-F238E27FC236}">
                <a16:creationId xmlns:a16="http://schemas.microsoft.com/office/drawing/2014/main" id="{76F6991D-D70C-2B2B-075F-E636BD75FB53}"/>
              </a:ext>
            </a:extLst>
          </p:cNvPr>
          <p:cNvGrpSpPr/>
          <p:nvPr/>
        </p:nvGrpSpPr>
        <p:grpSpPr>
          <a:xfrm>
            <a:off x="3182" y="6315587"/>
            <a:ext cx="8993626" cy="294875"/>
            <a:chOff x="3182" y="6315587"/>
            <a:chExt cx="8993626" cy="29487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B77276D-C580-915B-24F3-79663F8B4A03}"/>
                </a:ext>
              </a:extLst>
            </p:cNvPr>
            <p:cNvSpPr/>
            <p:nvPr/>
          </p:nvSpPr>
          <p:spPr>
            <a:xfrm>
              <a:off x="318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+- f19 0 f1"/>
                <a:gd name="f29" fmla="*/ f22 1 737182"/>
                <a:gd name="f30" fmla="*/ f23 1 294873"/>
                <a:gd name="f31" fmla="*/ f24 1 737182"/>
                <a:gd name="f32" fmla="*/ f25 1 737182"/>
                <a:gd name="f33" fmla="*/ f26 1 294873"/>
                <a:gd name="f34" fmla="*/ f27 1 294873"/>
                <a:gd name="f35" fmla="*/ f13 1 f20"/>
                <a:gd name="f36" fmla="*/ f14 1 f20"/>
                <a:gd name="f37" fmla="*/ f13 1 f21"/>
                <a:gd name="f38" fmla="*/ f15 1 f21"/>
                <a:gd name="f39" fmla="*/ f29 1 f20"/>
                <a:gd name="f40" fmla="*/ f30 1 f21"/>
                <a:gd name="f41" fmla="*/ f31 1 f20"/>
                <a:gd name="f42" fmla="*/ f32 1 f20"/>
                <a:gd name="f43" fmla="*/ f33 1 f21"/>
                <a:gd name="f44" fmla="*/ f34 1 f21"/>
                <a:gd name="f45" fmla="*/ f35 f11 1"/>
                <a:gd name="f46" fmla="*/ f36 f11 1"/>
                <a:gd name="f47" fmla="*/ f38 f12 1"/>
                <a:gd name="f48" fmla="*/ f37 f12 1"/>
                <a:gd name="f49" fmla="*/ f39 f11 1"/>
                <a:gd name="f50" fmla="*/ f40 f12 1"/>
                <a:gd name="f51" fmla="*/ f41 f11 1"/>
                <a:gd name="f52" fmla="*/ f42 f11 1"/>
                <a:gd name="f53" fmla="*/ f43 f12 1"/>
                <a:gd name="f54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49" y="f50"/>
                </a:cxn>
                <a:cxn ang="f28">
                  <a:pos x="f51" y="f50"/>
                </a:cxn>
                <a:cxn ang="f28">
                  <a:pos x="f52" y="f53"/>
                </a:cxn>
                <a:cxn ang="f28">
                  <a:pos x="f51" y="f54"/>
                </a:cxn>
                <a:cxn ang="f28">
                  <a:pos x="f49" y="f54"/>
                </a:cxn>
                <a:cxn ang="f28">
                  <a:pos x="f49" y="f50"/>
                </a:cxn>
              </a:cxnLst>
              <a:rect l="f45" t="f48" r="f46" b="f47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80010" tIns="40005" rIns="93716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 dirty="0">
                  <a:solidFill>
                    <a:srgbClr val="FFFFFF"/>
                  </a:solidFill>
                  <a:uFillTx/>
                  <a:latin typeface="Aptos"/>
                </a:rPr>
                <a:t>1</a:t>
              </a:r>
              <a:endParaRPr lang="en-US" sz="1500" b="0" i="0" u="none" strike="noStrike" kern="1200" cap="none" spc="0" baseline="0" dirty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1F8D771-754A-6777-AE07-FAA0132706B8}"/>
                </a:ext>
              </a:extLst>
            </p:cNvPr>
            <p:cNvSpPr/>
            <p:nvPr/>
          </p:nvSpPr>
          <p:spPr>
            <a:xfrm>
              <a:off x="59293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90BFD6F-1396-DA03-8BB9-4A8A4539E657}"/>
                </a:ext>
              </a:extLst>
            </p:cNvPr>
            <p:cNvSpPr/>
            <p:nvPr/>
          </p:nvSpPr>
          <p:spPr>
            <a:xfrm>
              <a:off x="118267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EC008C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 dirty="0">
                  <a:solidFill>
                    <a:srgbClr val="FFFFFF"/>
                  </a:solidFill>
                  <a:uFillTx/>
                  <a:latin typeface="Aptos"/>
                </a:rPr>
                <a:t>3</a:t>
              </a:r>
              <a:endParaRPr lang="en-US" sz="1500" b="0" i="0" u="none" strike="noStrike" kern="1200" cap="none" spc="0" baseline="0" dirty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7958006-F2FF-A8C4-2157-7F6554167E72}"/>
                </a:ext>
              </a:extLst>
            </p:cNvPr>
            <p:cNvSpPr/>
            <p:nvPr/>
          </p:nvSpPr>
          <p:spPr>
            <a:xfrm>
              <a:off x="1772427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4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2195594-0C03-652A-8CF6-33ABF8F33088}"/>
                </a:ext>
              </a:extLst>
            </p:cNvPr>
            <p:cNvSpPr/>
            <p:nvPr/>
          </p:nvSpPr>
          <p:spPr>
            <a:xfrm>
              <a:off x="236216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972109E-1CBE-E32E-A8BB-DEAE9B4CDC63}"/>
                </a:ext>
              </a:extLst>
            </p:cNvPr>
            <p:cNvSpPr/>
            <p:nvPr/>
          </p:nvSpPr>
          <p:spPr>
            <a:xfrm>
              <a:off x="295191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6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7059457-49AC-AD86-DD13-DF97835A5DB1}"/>
                </a:ext>
              </a:extLst>
            </p:cNvPr>
            <p:cNvSpPr/>
            <p:nvPr/>
          </p:nvSpPr>
          <p:spPr>
            <a:xfrm>
              <a:off x="354166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7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1B2C01B-F412-842E-4202-31F75378DD55}"/>
                </a:ext>
              </a:extLst>
            </p:cNvPr>
            <p:cNvSpPr/>
            <p:nvPr/>
          </p:nvSpPr>
          <p:spPr>
            <a:xfrm>
              <a:off x="413140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8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668E98B-C077-1B6C-DE72-F2438D0E815D}"/>
                </a:ext>
              </a:extLst>
            </p:cNvPr>
            <p:cNvSpPr/>
            <p:nvPr/>
          </p:nvSpPr>
          <p:spPr>
            <a:xfrm>
              <a:off x="472115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9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9F7272F-9A10-15C3-D799-1B39F1038012}"/>
                </a:ext>
              </a:extLst>
            </p:cNvPr>
            <p:cNvSpPr/>
            <p:nvPr/>
          </p:nvSpPr>
          <p:spPr>
            <a:xfrm>
              <a:off x="531089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10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6A5D1A5-3DD5-FFA0-0267-A7827CCABE26}"/>
                </a:ext>
              </a:extLst>
            </p:cNvPr>
            <p:cNvSpPr/>
            <p:nvPr/>
          </p:nvSpPr>
          <p:spPr>
            <a:xfrm>
              <a:off x="590064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84B4871-D9E3-C165-8678-AB8B2F12EFFE}"/>
                </a:ext>
              </a:extLst>
            </p:cNvPr>
            <p:cNvSpPr/>
            <p:nvPr/>
          </p:nvSpPr>
          <p:spPr>
            <a:xfrm>
              <a:off x="649039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51C1089-FD6B-90AA-B3D2-31ED87CBBC83}"/>
                </a:ext>
              </a:extLst>
            </p:cNvPr>
            <p:cNvSpPr/>
            <p:nvPr/>
          </p:nvSpPr>
          <p:spPr>
            <a:xfrm>
              <a:off x="708013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6D80897-C9AD-1CFC-252F-806D430FDDB8}"/>
                </a:ext>
              </a:extLst>
            </p:cNvPr>
            <p:cNvSpPr/>
            <p:nvPr/>
          </p:nvSpPr>
          <p:spPr>
            <a:xfrm>
              <a:off x="766988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14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A3D1E4A-56AB-E179-E2FB-7BF3995CCD9F}"/>
                </a:ext>
              </a:extLst>
            </p:cNvPr>
            <p:cNvSpPr/>
            <p:nvPr/>
          </p:nvSpPr>
          <p:spPr>
            <a:xfrm>
              <a:off x="8259628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  <p:sp>
        <p:nvSpPr>
          <p:cNvPr id="23" name="Rectangle 4">
            <a:extLst>
              <a:ext uri="{FF2B5EF4-FFF2-40B4-BE49-F238E27FC236}">
                <a16:creationId xmlns:a16="http://schemas.microsoft.com/office/drawing/2014/main" id="{8341421F-E165-3E2A-CA32-1C8C4D38F8BE}"/>
              </a:ext>
            </a:extLst>
          </p:cNvPr>
          <p:cNvSpPr/>
          <p:nvPr/>
        </p:nvSpPr>
        <p:spPr>
          <a:xfrm>
            <a:off x="-9829" y="6646509"/>
            <a:ext cx="9144000" cy="211492"/>
          </a:xfrm>
          <a:prstGeom prst="rect">
            <a:avLst/>
          </a:prstGeom>
          <a:solidFill>
            <a:srgbClr val="FFFF00"/>
          </a:solidFill>
          <a:ln w="19046" cap="flat">
            <a:solidFill>
              <a:srgbClr val="FF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59943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"/>
    </mc:Choice>
    <mc:Fallback xmlns="">
      <p:transition spd="slow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F52A0-E564-4698-BF5A-C2AFFC5B77B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noProof="0" dirty="0">
                <a:solidFill>
                  <a:schemeClr val="bg1"/>
                </a:solidFill>
              </a:rPr>
              <a:t>Das Project</a:t>
            </a:r>
          </a:p>
        </p:txBody>
      </p:sp>
      <p:pic>
        <p:nvPicPr>
          <p:cNvPr id="3" name="Content Placeholder 4" descr="A whiteboard with orange arrows and text&#10;&#10;Description automatically generated">
            <a:extLst>
              <a:ext uri="{FF2B5EF4-FFF2-40B4-BE49-F238E27FC236}">
                <a16:creationId xmlns:a16="http://schemas.microsoft.com/office/drawing/2014/main" id="{926D8981-97FF-C6C2-5DB5-A0D937EB5F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13">
            <a:off x="2418876" y="1033780"/>
            <a:ext cx="4637717" cy="6183629"/>
          </a:xfrm>
        </p:spPr>
      </p:pic>
      <p:sp>
        <p:nvSpPr>
          <p:cNvPr id="4" name="Rectangle 5">
            <a:extLst>
              <a:ext uri="{FF2B5EF4-FFF2-40B4-BE49-F238E27FC236}">
                <a16:creationId xmlns:a16="http://schemas.microsoft.com/office/drawing/2014/main" id="{E83CF2A5-3460-8608-8630-9BC54FA87998}"/>
              </a:ext>
            </a:extLst>
          </p:cNvPr>
          <p:cNvSpPr/>
          <p:nvPr/>
        </p:nvSpPr>
        <p:spPr>
          <a:xfrm>
            <a:off x="-9829" y="6646509"/>
            <a:ext cx="9144000" cy="211492"/>
          </a:xfrm>
          <a:prstGeom prst="rect">
            <a:avLst/>
          </a:prstGeom>
          <a:solidFill>
            <a:srgbClr val="FFFF00"/>
          </a:solidFill>
          <a:ln w="19046" cap="flat">
            <a:solidFill>
              <a:srgbClr val="FF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776620CD-3FD2-C3A7-519C-8E26C1A48111}"/>
              </a:ext>
            </a:extLst>
          </p:cNvPr>
          <p:cNvSpPr txBox="1"/>
          <p:nvPr/>
        </p:nvSpPr>
        <p:spPr>
          <a:xfrm>
            <a:off x="6457949" y="6356351"/>
            <a:ext cx="20574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1341C54-CB03-4BB4-8EB4-78F1A08AA734}" type="slidenum">
              <a:rPr lang="en-US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rPr>
              <a:t>5</a:t>
            </a:fld>
            <a:endParaRPr lang="en-US" sz="1200" b="0" i="0" u="none" strike="noStrike" kern="1200" cap="none" spc="0" baseline="0">
              <a:solidFill>
                <a:srgbClr val="767676"/>
              </a:solidFill>
              <a:uFillTx/>
              <a:latin typeface="Aptos"/>
            </a:endParaRPr>
          </a:p>
        </p:txBody>
      </p:sp>
      <p:grpSp>
        <p:nvGrpSpPr>
          <p:cNvPr id="6" name="Content Placeholder 6">
            <a:extLst>
              <a:ext uri="{FF2B5EF4-FFF2-40B4-BE49-F238E27FC236}">
                <a16:creationId xmlns:a16="http://schemas.microsoft.com/office/drawing/2014/main" id="{7A8F5EB2-B4BA-1746-9DE1-B6D6BB0E0EC6}"/>
              </a:ext>
            </a:extLst>
          </p:cNvPr>
          <p:cNvGrpSpPr/>
          <p:nvPr/>
        </p:nvGrpSpPr>
        <p:grpSpPr>
          <a:xfrm>
            <a:off x="3182" y="6315587"/>
            <a:ext cx="8993626" cy="294875"/>
            <a:chOff x="3182" y="6315587"/>
            <a:chExt cx="8993626" cy="294875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E7192F5-3907-CB6B-9D37-003CEADBE425}"/>
                </a:ext>
              </a:extLst>
            </p:cNvPr>
            <p:cNvSpPr/>
            <p:nvPr/>
          </p:nvSpPr>
          <p:spPr>
            <a:xfrm>
              <a:off x="318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+- f19 0 f1"/>
                <a:gd name="f29" fmla="*/ f22 1 737182"/>
                <a:gd name="f30" fmla="*/ f23 1 294873"/>
                <a:gd name="f31" fmla="*/ f24 1 737182"/>
                <a:gd name="f32" fmla="*/ f25 1 737182"/>
                <a:gd name="f33" fmla="*/ f26 1 294873"/>
                <a:gd name="f34" fmla="*/ f27 1 294873"/>
                <a:gd name="f35" fmla="*/ f13 1 f20"/>
                <a:gd name="f36" fmla="*/ f14 1 f20"/>
                <a:gd name="f37" fmla="*/ f13 1 f21"/>
                <a:gd name="f38" fmla="*/ f15 1 f21"/>
                <a:gd name="f39" fmla="*/ f29 1 f20"/>
                <a:gd name="f40" fmla="*/ f30 1 f21"/>
                <a:gd name="f41" fmla="*/ f31 1 f20"/>
                <a:gd name="f42" fmla="*/ f32 1 f20"/>
                <a:gd name="f43" fmla="*/ f33 1 f21"/>
                <a:gd name="f44" fmla="*/ f34 1 f21"/>
                <a:gd name="f45" fmla="*/ f35 f11 1"/>
                <a:gd name="f46" fmla="*/ f36 f11 1"/>
                <a:gd name="f47" fmla="*/ f38 f12 1"/>
                <a:gd name="f48" fmla="*/ f37 f12 1"/>
                <a:gd name="f49" fmla="*/ f39 f11 1"/>
                <a:gd name="f50" fmla="*/ f40 f12 1"/>
                <a:gd name="f51" fmla="*/ f41 f11 1"/>
                <a:gd name="f52" fmla="*/ f42 f11 1"/>
                <a:gd name="f53" fmla="*/ f43 f12 1"/>
                <a:gd name="f54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49" y="f50"/>
                </a:cxn>
                <a:cxn ang="f28">
                  <a:pos x="f51" y="f50"/>
                </a:cxn>
                <a:cxn ang="f28">
                  <a:pos x="f52" y="f53"/>
                </a:cxn>
                <a:cxn ang="f28">
                  <a:pos x="f51" y="f54"/>
                </a:cxn>
                <a:cxn ang="f28">
                  <a:pos x="f49" y="f54"/>
                </a:cxn>
                <a:cxn ang="f28">
                  <a:pos x="f49" y="f50"/>
                </a:cxn>
              </a:cxnLst>
              <a:rect l="f45" t="f48" r="f46" b="f47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80010" tIns="40005" rIns="93716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0F08F1F-579E-B50D-9550-6DF3E4BF3A56}"/>
                </a:ext>
              </a:extLst>
            </p:cNvPr>
            <p:cNvSpPr/>
            <p:nvPr/>
          </p:nvSpPr>
          <p:spPr>
            <a:xfrm>
              <a:off x="59293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4D4C489-3C5D-AA3E-4264-3CBE52B35836}"/>
                </a:ext>
              </a:extLst>
            </p:cNvPr>
            <p:cNvSpPr/>
            <p:nvPr/>
          </p:nvSpPr>
          <p:spPr>
            <a:xfrm>
              <a:off x="118267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F3205A6-E235-151B-391F-8717D4319EA9}"/>
                </a:ext>
              </a:extLst>
            </p:cNvPr>
            <p:cNvSpPr/>
            <p:nvPr/>
          </p:nvSpPr>
          <p:spPr>
            <a:xfrm>
              <a:off x="1772427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EC008C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 dirty="0">
                  <a:solidFill>
                    <a:srgbClr val="FFFFFF"/>
                  </a:solidFill>
                  <a:uFillTx/>
                  <a:latin typeface="Aptos"/>
                </a:rPr>
                <a:t>4</a:t>
              </a:r>
              <a:endParaRPr lang="en-US" sz="1500" b="0" i="0" u="none" strike="noStrike" kern="1200" cap="none" spc="0" baseline="0" dirty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6703C5D-26B5-493A-801B-66023D17ED59}"/>
                </a:ext>
              </a:extLst>
            </p:cNvPr>
            <p:cNvSpPr/>
            <p:nvPr/>
          </p:nvSpPr>
          <p:spPr>
            <a:xfrm>
              <a:off x="236216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0C0DD1F-E9B8-4DBC-8169-FF3212A254C6}"/>
                </a:ext>
              </a:extLst>
            </p:cNvPr>
            <p:cNvSpPr/>
            <p:nvPr/>
          </p:nvSpPr>
          <p:spPr>
            <a:xfrm>
              <a:off x="295191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6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9F8D842-A3BE-FCC4-AF69-68E013473B9C}"/>
                </a:ext>
              </a:extLst>
            </p:cNvPr>
            <p:cNvSpPr/>
            <p:nvPr/>
          </p:nvSpPr>
          <p:spPr>
            <a:xfrm>
              <a:off x="354166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7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3A87A83-B70C-9E0A-18B3-3523E481BA8A}"/>
                </a:ext>
              </a:extLst>
            </p:cNvPr>
            <p:cNvSpPr/>
            <p:nvPr/>
          </p:nvSpPr>
          <p:spPr>
            <a:xfrm>
              <a:off x="413140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8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2F6D4FA-DAF1-2867-5D6C-FE0D1E51DF07}"/>
                </a:ext>
              </a:extLst>
            </p:cNvPr>
            <p:cNvSpPr/>
            <p:nvPr/>
          </p:nvSpPr>
          <p:spPr>
            <a:xfrm>
              <a:off x="472115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9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67E9376-EABC-91B6-8712-FF7294739AE8}"/>
                </a:ext>
              </a:extLst>
            </p:cNvPr>
            <p:cNvSpPr/>
            <p:nvPr/>
          </p:nvSpPr>
          <p:spPr>
            <a:xfrm>
              <a:off x="531089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10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10BA32B-5D43-96DC-E343-4A5CCA0724CC}"/>
                </a:ext>
              </a:extLst>
            </p:cNvPr>
            <p:cNvSpPr/>
            <p:nvPr/>
          </p:nvSpPr>
          <p:spPr>
            <a:xfrm>
              <a:off x="590064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1E3A52F-BA5A-EECF-CD38-2B08BCB5AD5A}"/>
                </a:ext>
              </a:extLst>
            </p:cNvPr>
            <p:cNvSpPr/>
            <p:nvPr/>
          </p:nvSpPr>
          <p:spPr>
            <a:xfrm>
              <a:off x="649039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C58E62B-67E7-CA7E-B154-AE961DB1C643}"/>
                </a:ext>
              </a:extLst>
            </p:cNvPr>
            <p:cNvSpPr/>
            <p:nvPr/>
          </p:nvSpPr>
          <p:spPr>
            <a:xfrm>
              <a:off x="708013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A4EC4F6-5B11-D31D-A772-608602AC7186}"/>
                </a:ext>
              </a:extLst>
            </p:cNvPr>
            <p:cNvSpPr/>
            <p:nvPr/>
          </p:nvSpPr>
          <p:spPr>
            <a:xfrm>
              <a:off x="766988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14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5958882-4569-F4D3-46C5-C8966BD7C471}"/>
                </a:ext>
              </a:extLst>
            </p:cNvPr>
            <p:cNvSpPr/>
            <p:nvPr/>
          </p:nvSpPr>
          <p:spPr>
            <a:xfrm>
              <a:off x="8259628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756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9885C-1713-328E-965B-A9FC0A6558D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>
                <a:solidFill>
                  <a:schemeClr val="bg1"/>
                </a:solidFill>
              </a:rPr>
              <a:t>WordPress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2A9C88A5-88BF-552A-2D20-964755D42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7"/>
            <a:ext cx="4829686" cy="4351336"/>
          </a:xfrm>
        </p:spPr>
        <p:txBody>
          <a:bodyPr>
            <a:noAutofit/>
          </a:bodyPr>
          <a:lstStyle/>
          <a:p>
            <a:pPr marL="228600" lvl="2">
              <a:lnSpc>
                <a:spcPct val="100000"/>
              </a:lnSpc>
              <a:spcBef>
                <a:spcPts val="1000"/>
              </a:spcBef>
            </a:pPr>
            <a:r>
              <a:rPr lang="de-DE" sz="2100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Open-source CMS</a:t>
            </a:r>
          </a:p>
          <a:p>
            <a:pPr marL="228600" lvl="2">
              <a:lnSpc>
                <a:spcPct val="100000"/>
              </a:lnSpc>
              <a:spcBef>
                <a:spcPts val="1000"/>
              </a:spcBef>
            </a:pPr>
            <a:r>
              <a:rPr lang="de-DE" sz="2100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Entwicklung von Websites</a:t>
            </a:r>
          </a:p>
          <a:p>
            <a:pPr marL="228600" lvl="2">
              <a:lnSpc>
                <a:spcPct val="100000"/>
              </a:lnSpc>
              <a:spcBef>
                <a:spcPts val="1000"/>
              </a:spcBef>
            </a:pPr>
            <a:r>
              <a:rPr lang="de-DE" sz="2100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Plugins</a:t>
            </a:r>
          </a:p>
          <a:p>
            <a:pPr marL="228600" lvl="2">
              <a:lnSpc>
                <a:spcPct val="100000"/>
              </a:lnSpc>
              <a:spcBef>
                <a:spcPts val="1000"/>
              </a:spcBef>
            </a:pPr>
            <a:r>
              <a:rPr lang="de-DE" sz="2100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Benutzerfreundliche Schnittstelle für die Verwaltung von Inhalten</a:t>
            </a:r>
          </a:p>
          <a:p>
            <a:pPr marL="228600" lvl="2">
              <a:lnSpc>
                <a:spcPct val="100000"/>
              </a:lnSpc>
              <a:spcBef>
                <a:spcPts val="1000"/>
              </a:spcBef>
            </a:pPr>
            <a:r>
              <a:rPr lang="de-DE" sz="2100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Themen </a:t>
            </a:r>
          </a:p>
          <a:p>
            <a:pPr marL="228600" lvl="2">
              <a:lnSpc>
                <a:spcPct val="100000"/>
              </a:lnSpc>
              <a:spcBef>
                <a:spcPts val="1000"/>
              </a:spcBef>
            </a:pPr>
            <a:r>
              <a:rPr lang="de-DE" sz="2100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Kostenlos verfügbar</a:t>
            </a:r>
          </a:p>
          <a:p>
            <a:pPr marL="228600" lvl="2">
              <a:lnSpc>
                <a:spcPct val="100000"/>
              </a:lnSpc>
              <a:spcBef>
                <a:spcPts val="1000"/>
              </a:spcBef>
            </a:pPr>
            <a:r>
              <a:rPr lang="de-DE" sz="2100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Benutzerrollen und Berechtigungen</a:t>
            </a:r>
          </a:p>
          <a:p>
            <a:pPr marL="228600" lvl="2">
              <a:lnSpc>
                <a:spcPct val="100000"/>
              </a:lnSpc>
              <a:spcBef>
                <a:spcPts val="1000"/>
              </a:spcBef>
            </a:pPr>
            <a:r>
              <a:rPr lang="de-DE" sz="2100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Tags, &amp; Kategorien </a:t>
            </a:r>
          </a:p>
        </p:txBody>
      </p:sp>
      <p:pic>
        <p:nvPicPr>
          <p:cNvPr id="24" name="Content Placeholder 23" descr="A black and grey logo&#10;&#10;Description automatically generated">
            <a:extLst>
              <a:ext uri="{FF2B5EF4-FFF2-40B4-BE49-F238E27FC236}">
                <a16:creationId xmlns:a16="http://schemas.microsoft.com/office/drawing/2014/main" id="{3C280F79-ED63-EFC1-4337-677E5373D1ED}"/>
              </a:ext>
            </a:extLst>
          </p:cNvPr>
          <p:cNvPicPr>
            <a:picLocks noGrp="1" noChangeAspect="1"/>
          </p:cNvPicPr>
          <p:nvPr>
            <p:ph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242" y="3208303"/>
            <a:ext cx="2968660" cy="2968660"/>
          </a:xfrm>
        </p:spPr>
      </p:pic>
      <p:sp>
        <p:nvSpPr>
          <p:cNvPr id="4" name="Rectangle 5">
            <a:extLst>
              <a:ext uri="{FF2B5EF4-FFF2-40B4-BE49-F238E27FC236}">
                <a16:creationId xmlns:a16="http://schemas.microsoft.com/office/drawing/2014/main" id="{2437D4DA-EB06-1DC1-CB46-FD0FCEC82FC2}"/>
              </a:ext>
            </a:extLst>
          </p:cNvPr>
          <p:cNvSpPr/>
          <p:nvPr/>
        </p:nvSpPr>
        <p:spPr>
          <a:xfrm>
            <a:off x="-9829" y="6646509"/>
            <a:ext cx="9144000" cy="211492"/>
          </a:xfrm>
          <a:prstGeom prst="rect">
            <a:avLst/>
          </a:prstGeom>
          <a:solidFill>
            <a:srgbClr val="FFFF00"/>
          </a:solidFill>
          <a:ln w="19046" cap="flat">
            <a:solidFill>
              <a:srgbClr val="FF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A5C06165-EAB4-3F14-7E05-5E0D21305391}"/>
              </a:ext>
            </a:extLst>
          </p:cNvPr>
          <p:cNvSpPr txBox="1"/>
          <p:nvPr/>
        </p:nvSpPr>
        <p:spPr>
          <a:xfrm>
            <a:off x="6457949" y="6356351"/>
            <a:ext cx="20574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D400D81-917E-4B20-8D7D-DFC07E072B32}" type="slidenum">
              <a:rPr lang="en-US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rPr>
              <a:t>6</a:t>
            </a:fld>
            <a:endParaRPr lang="en-US" sz="1200" b="0" i="0" u="none" strike="noStrike" kern="1200" cap="none" spc="0" baseline="0">
              <a:solidFill>
                <a:srgbClr val="767676"/>
              </a:solidFill>
              <a:uFillTx/>
              <a:latin typeface="Aptos"/>
            </a:endParaRPr>
          </a:p>
        </p:txBody>
      </p:sp>
      <p:grpSp>
        <p:nvGrpSpPr>
          <p:cNvPr id="6" name="Content Placeholder 6">
            <a:extLst>
              <a:ext uri="{FF2B5EF4-FFF2-40B4-BE49-F238E27FC236}">
                <a16:creationId xmlns:a16="http://schemas.microsoft.com/office/drawing/2014/main" id="{F50B6611-CB4E-4AD3-E865-5D4106673532}"/>
              </a:ext>
            </a:extLst>
          </p:cNvPr>
          <p:cNvGrpSpPr/>
          <p:nvPr/>
        </p:nvGrpSpPr>
        <p:grpSpPr>
          <a:xfrm>
            <a:off x="3182" y="6315587"/>
            <a:ext cx="8993626" cy="294875"/>
            <a:chOff x="3182" y="6315587"/>
            <a:chExt cx="8993626" cy="294875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4F1E88EB-E8B0-A84C-E63E-74645B3D5C0E}"/>
                </a:ext>
              </a:extLst>
            </p:cNvPr>
            <p:cNvSpPr/>
            <p:nvPr/>
          </p:nvSpPr>
          <p:spPr>
            <a:xfrm>
              <a:off x="318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+- f19 0 f1"/>
                <a:gd name="f29" fmla="*/ f22 1 737182"/>
                <a:gd name="f30" fmla="*/ f23 1 294873"/>
                <a:gd name="f31" fmla="*/ f24 1 737182"/>
                <a:gd name="f32" fmla="*/ f25 1 737182"/>
                <a:gd name="f33" fmla="*/ f26 1 294873"/>
                <a:gd name="f34" fmla="*/ f27 1 294873"/>
                <a:gd name="f35" fmla="*/ f13 1 f20"/>
                <a:gd name="f36" fmla="*/ f14 1 f20"/>
                <a:gd name="f37" fmla="*/ f13 1 f21"/>
                <a:gd name="f38" fmla="*/ f15 1 f21"/>
                <a:gd name="f39" fmla="*/ f29 1 f20"/>
                <a:gd name="f40" fmla="*/ f30 1 f21"/>
                <a:gd name="f41" fmla="*/ f31 1 f20"/>
                <a:gd name="f42" fmla="*/ f32 1 f20"/>
                <a:gd name="f43" fmla="*/ f33 1 f21"/>
                <a:gd name="f44" fmla="*/ f34 1 f21"/>
                <a:gd name="f45" fmla="*/ f35 f11 1"/>
                <a:gd name="f46" fmla="*/ f36 f11 1"/>
                <a:gd name="f47" fmla="*/ f38 f12 1"/>
                <a:gd name="f48" fmla="*/ f37 f12 1"/>
                <a:gd name="f49" fmla="*/ f39 f11 1"/>
                <a:gd name="f50" fmla="*/ f40 f12 1"/>
                <a:gd name="f51" fmla="*/ f41 f11 1"/>
                <a:gd name="f52" fmla="*/ f42 f11 1"/>
                <a:gd name="f53" fmla="*/ f43 f12 1"/>
                <a:gd name="f54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49" y="f50"/>
                </a:cxn>
                <a:cxn ang="f28">
                  <a:pos x="f51" y="f50"/>
                </a:cxn>
                <a:cxn ang="f28">
                  <a:pos x="f52" y="f53"/>
                </a:cxn>
                <a:cxn ang="f28">
                  <a:pos x="f51" y="f54"/>
                </a:cxn>
                <a:cxn ang="f28">
                  <a:pos x="f49" y="f54"/>
                </a:cxn>
                <a:cxn ang="f28">
                  <a:pos x="f49" y="f50"/>
                </a:cxn>
              </a:cxnLst>
              <a:rect l="f45" t="f48" r="f46" b="f47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80010" tIns="40005" rIns="93716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C7C64AF-9B91-91F1-5416-B184BA02FC61}"/>
                </a:ext>
              </a:extLst>
            </p:cNvPr>
            <p:cNvSpPr/>
            <p:nvPr/>
          </p:nvSpPr>
          <p:spPr>
            <a:xfrm>
              <a:off x="59293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B29A7A6-83FE-2A5A-7E45-EF0834BCD15D}"/>
                </a:ext>
              </a:extLst>
            </p:cNvPr>
            <p:cNvSpPr/>
            <p:nvPr/>
          </p:nvSpPr>
          <p:spPr>
            <a:xfrm>
              <a:off x="118267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062F796-AF2A-43E1-5A1E-CBA51E9D6B43}"/>
                </a:ext>
              </a:extLst>
            </p:cNvPr>
            <p:cNvSpPr/>
            <p:nvPr/>
          </p:nvSpPr>
          <p:spPr>
            <a:xfrm>
              <a:off x="1772427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4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D6C0A42-D5EA-5732-A6E7-A1C8E21D002D}"/>
                </a:ext>
              </a:extLst>
            </p:cNvPr>
            <p:cNvSpPr/>
            <p:nvPr/>
          </p:nvSpPr>
          <p:spPr>
            <a:xfrm>
              <a:off x="236216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EC008C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A510B8B-4D0F-D1B6-46C3-B57C79421105}"/>
                </a:ext>
              </a:extLst>
            </p:cNvPr>
            <p:cNvSpPr/>
            <p:nvPr/>
          </p:nvSpPr>
          <p:spPr>
            <a:xfrm>
              <a:off x="295191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6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74A9E9E-C2CB-6316-17D1-7CEA3588DCEB}"/>
                </a:ext>
              </a:extLst>
            </p:cNvPr>
            <p:cNvSpPr/>
            <p:nvPr/>
          </p:nvSpPr>
          <p:spPr>
            <a:xfrm>
              <a:off x="354166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7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C7395B1-16C0-BCC5-8086-3B8726F54E0E}"/>
                </a:ext>
              </a:extLst>
            </p:cNvPr>
            <p:cNvSpPr/>
            <p:nvPr/>
          </p:nvSpPr>
          <p:spPr>
            <a:xfrm>
              <a:off x="413140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8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00A5BA-4A64-5362-3A32-036E4EE66110}"/>
                </a:ext>
              </a:extLst>
            </p:cNvPr>
            <p:cNvSpPr/>
            <p:nvPr/>
          </p:nvSpPr>
          <p:spPr>
            <a:xfrm>
              <a:off x="472115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9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34CA966-32E0-1C69-BE6B-4BB218A6CB38}"/>
                </a:ext>
              </a:extLst>
            </p:cNvPr>
            <p:cNvSpPr/>
            <p:nvPr/>
          </p:nvSpPr>
          <p:spPr>
            <a:xfrm>
              <a:off x="531089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10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67431F5-4E53-E3F0-910B-D572A08BE2A2}"/>
                </a:ext>
              </a:extLst>
            </p:cNvPr>
            <p:cNvSpPr/>
            <p:nvPr/>
          </p:nvSpPr>
          <p:spPr>
            <a:xfrm>
              <a:off x="590064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22C55A0-AAC7-95E9-27CD-2070DBA3FD4A}"/>
                </a:ext>
              </a:extLst>
            </p:cNvPr>
            <p:cNvSpPr/>
            <p:nvPr/>
          </p:nvSpPr>
          <p:spPr>
            <a:xfrm>
              <a:off x="649039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B8F6BA9-9847-D7AE-DF20-D74F42A3CD28}"/>
                </a:ext>
              </a:extLst>
            </p:cNvPr>
            <p:cNvSpPr/>
            <p:nvPr/>
          </p:nvSpPr>
          <p:spPr>
            <a:xfrm>
              <a:off x="708013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20FB4F7-D734-846D-7E07-C4CD2F29B986}"/>
                </a:ext>
              </a:extLst>
            </p:cNvPr>
            <p:cNvSpPr/>
            <p:nvPr/>
          </p:nvSpPr>
          <p:spPr>
            <a:xfrm>
              <a:off x="766988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14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F8723CA-84AA-081E-9A69-48B2B88C051E}"/>
                </a:ext>
              </a:extLst>
            </p:cNvPr>
            <p:cNvSpPr/>
            <p:nvPr/>
          </p:nvSpPr>
          <p:spPr>
            <a:xfrm>
              <a:off x="8259628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24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"/>
    </mc:Choice>
    <mc:Fallback xmlns="">
      <p:transition spd="slow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51E44-29CC-552C-49D5-41EDAF25B83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>
                <a:solidFill>
                  <a:schemeClr val="bg1"/>
                </a:solidFill>
              </a:rPr>
              <a:t>WooCommerce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535D9086-2656-7357-F826-A4C90F7F4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2">
              <a:lnSpc>
                <a:spcPct val="100000"/>
              </a:lnSpc>
              <a:spcBef>
                <a:spcPts val="1000"/>
              </a:spcBef>
            </a:pPr>
            <a:r>
              <a:rPr lang="de-DE" sz="2100" kern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E-Commerce Plugin</a:t>
            </a:r>
          </a:p>
          <a:p>
            <a:pPr marL="228600" lvl="2">
              <a:lnSpc>
                <a:spcPct val="100000"/>
              </a:lnSpc>
              <a:spcBef>
                <a:spcPts val="1000"/>
              </a:spcBef>
            </a:pPr>
            <a:r>
              <a:rPr lang="de-DE" sz="2100" kern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benutzerfreundliche Oberfläche </a:t>
            </a:r>
          </a:p>
          <a:p>
            <a:pPr marL="228600" lvl="2">
              <a:lnSpc>
                <a:spcPct val="100000"/>
              </a:lnSpc>
              <a:spcBef>
                <a:spcPts val="1000"/>
              </a:spcBef>
            </a:pPr>
            <a:r>
              <a:rPr lang="de-DE" sz="2100" kern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Anpassbar</a:t>
            </a:r>
          </a:p>
          <a:p>
            <a:pPr marL="228600" lvl="2">
              <a:lnSpc>
                <a:spcPct val="100000"/>
              </a:lnSpc>
              <a:spcBef>
                <a:spcPts val="1000"/>
              </a:spcBef>
            </a:pPr>
            <a:r>
              <a:rPr lang="de-DE" sz="2100" kern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Kostenlose Nutzung</a:t>
            </a:r>
          </a:p>
          <a:p>
            <a:pPr marL="228600" lvl="2">
              <a:lnSpc>
                <a:spcPct val="100000"/>
              </a:lnSpc>
              <a:spcBef>
                <a:spcPts val="1000"/>
              </a:spcBef>
            </a:pPr>
            <a:r>
              <a:rPr lang="de-DE" sz="2100" kern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API-Integration</a:t>
            </a:r>
          </a:p>
          <a:p>
            <a:pPr marL="228600" lvl="2">
              <a:lnSpc>
                <a:spcPct val="100000"/>
              </a:lnSpc>
              <a:spcBef>
                <a:spcPts val="1000"/>
              </a:spcBef>
            </a:pPr>
            <a:r>
              <a:rPr lang="de-DE" sz="2100" kern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Deutsche Version</a:t>
            </a:r>
          </a:p>
          <a:p>
            <a:pPr marL="0" indent="0">
              <a:buNone/>
            </a:pPr>
            <a:endParaRPr lang="de-DE" noProof="0" dirty="0"/>
          </a:p>
        </p:txBody>
      </p:sp>
      <p:pic>
        <p:nvPicPr>
          <p:cNvPr id="24" name="Content Placeholder 23" descr="A purple and white speech bubble with white letters&#10;&#10;Description automatically generated">
            <a:extLst>
              <a:ext uri="{FF2B5EF4-FFF2-40B4-BE49-F238E27FC236}">
                <a16:creationId xmlns:a16="http://schemas.microsoft.com/office/drawing/2014/main" id="{5DD4F437-B14A-A2A6-05B6-492B94047C5D}"/>
              </a:ext>
            </a:extLst>
          </p:cNvPr>
          <p:cNvPicPr>
            <a:picLocks noGrp="1" noChangeAspect="1"/>
          </p:cNvPicPr>
          <p:nvPr>
            <p:ph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201" y="3134358"/>
            <a:ext cx="3368148" cy="2013871"/>
          </a:xfrm>
        </p:spPr>
      </p:pic>
      <p:sp>
        <p:nvSpPr>
          <p:cNvPr id="4" name="Rectangle 5">
            <a:extLst>
              <a:ext uri="{FF2B5EF4-FFF2-40B4-BE49-F238E27FC236}">
                <a16:creationId xmlns:a16="http://schemas.microsoft.com/office/drawing/2014/main" id="{F8F57F8D-5A8C-85CF-2BDD-73DF4AA7DB6C}"/>
              </a:ext>
            </a:extLst>
          </p:cNvPr>
          <p:cNvSpPr/>
          <p:nvPr/>
        </p:nvSpPr>
        <p:spPr>
          <a:xfrm>
            <a:off x="-9829" y="6646509"/>
            <a:ext cx="9144000" cy="254360"/>
          </a:xfrm>
          <a:prstGeom prst="rect">
            <a:avLst/>
          </a:prstGeom>
          <a:solidFill>
            <a:srgbClr val="FFFF00"/>
          </a:solidFill>
          <a:ln w="19046" cap="flat">
            <a:solidFill>
              <a:srgbClr val="FF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E5A684A4-B2EF-7B98-CA8D-A2FEE8EF0F0A}"/>
              </a:ext>
            </a:extLst>
          </p:cNvPr>
          <p:cNvSpPr txBox="1"/>
          <p:nvPr/>
        </p:nvSpPr>
        <p:spPr>
          <a:xfrm>
            <a:off x="6457949" y="6356351"/>
            <a:ext cx="20574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6445E83-225E-42AA-814E-BCCD70DE5DC0}" type="slidenum">
              <a:rPr lang="en-US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rPr>
              <a:t>7</a:t>
            </a:fld>
            <a:endParaRPr lang="en-US" sz="1200" b="0" i="0" u="none" strike="noStrike" kern="1200" cap="none" spc="0" baseline="0">
              <a:solidFill>
                <a:srgbClr val="767676"/>
              </a:solidFill>
              <a:uFillTx/>
              <a:latin typeface="Aptos"/>
            </a:endParaRPr>
          </a:p>
        </p:txBody>
      </p:sp>
      <p:grpSp>
        <p:nvGrpSpPr>
          <p:cNvPr id="6" name="Content Placeholder 6">
            <a:extLst>
              <a:ext uri="{FF2B5EF4-FFF2-40B4-BE49-F238E27FC236}">
                <a16:creationId xmlns:a16="http://schemas.microsoft.com/office/drawing/2014/main" id="{4E72F758-5743-A736-E9BA-543C7F47429E}"/>
              </a:ext>
            </a:extLst>
          </p:cNvPr>
          <p:cNvGrpSpPr/>
          <p:nvPr/>
        </p:nvGrpSpPr>
        <p:grpSpPr>
          <a:xfrm>
            <a:off x="3182" y="6315587"/>
            <a:ext cx="8993626" cy="294875"/>
            <a:chOff x="3182" y="6315587"/>
            <a:chExt cx="8993626" cy="294875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82DA11F-A4DD-FF80-BDB4-EF896489AF04}"/>
                </a:ext>
              </a:extLst>
            </p:cNvPr>
            <p:cNvSpPr/>
            <p:nvPr/>
          </p:nvSpPr>
          <p:spPr>
            <a:xfrm>
              <a:off x="318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+- f19 0 f1"/>
                <a:gd name="f29" fmla="*/ f22 1 737182"/>
                <a:gd name="f30" fmla="*/ f23 1 294873"/>
                <a:gd name="f31" fmla="*/ f24 1 737182"/>
                <a:gd name="f32" fmla="*/ f25 1 737182"/>
                <a:gd name="f33" fmla="*/ f26 1 294873"/>
                <a:gd name="f34" fmla="*/ f27 1 294873"/>
                <a:gd name="f35" fmla="*/ f13 1 f20"/>
                <a:gd name="f36" fmla="*/ f14 1 f20"/>
                <a:gd name="f37" fmla="*/ f13 1 f21"/>
                <a:gd name="f38" fmla="*/ f15 1 f21"/>
                <a:gd name="f39" fmla="*/ f29 1 f20"/>
                <a:gd name="f40" fmla="*/ f30 1 f21"/>
                <a:gd name="f41" fmla="*/ f31 1 f20"/>
                <a:gd name="f42" fmla="*/ f32 1 f20"/>
                <a:gd name="f43" fmla="*/ f33 1 f21"/>
                <a:gd name="f44" fmla="*/ f34 1 f21"/>
                <a:gd name="f45" fmla="*/ f35 f11 1"/>
                <a:gd name="f46" fmla="*/ f36 f11 1"/>
                <a:gd name="f47" fmla="*/ f38 f12 1"/>
                <a:gd name="f48" fmla="*/ f37 f12 1"/>
                <a:gd name="f49" fmla="*/ f39 f11 1"/>
                <a:gd name="f50" fmla="*/ f40 f12 1"/>
                <a:gd name="f51" fmla="*/ f41 f11 1"/>
                <a:gd name="f52" fmla="*/ f42 f11 1"/>
                <a:gd name="f53" fmla="*/ f43 f12 1"/>
                <a:gd name="f54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49" y="f50"/>
                </a:cxn>
                <a:cxn ang="f28">
                  <a:pos x="f51" y="f50"/>
                </a:cxn>
                <a:cxn ang="f28">
                  <a:pos x="f52" y="f53"/>
                </a:cxn>
                <a:cxn ang="f28">
                  <a:pos x="f51" y="f54"/>
                </a:cxn>
                <a:cxn ang="f28">
                  <a:pos x="f49" y="f54"/>
                </a:cxn>
                <a:cxn ang="f28">
                  <a:pos x="f49" y="f50"/>
                </a:cxn>
              </a:cxnLst>
              <a:rect l="f45" t="f48" r="f46" b="f47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80010" tIns="40005" rIns="93716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C1E50B9-D484-0D01-9EC8-EDF6179A010B}"/>
                </a:ext>
              </a:extLst>
            </p:cNvPr>
            <p:cNvSpPr/>
            <p:nvPr/>
          </p:nvSpPr>
          <p:spPr>
            <a:xfrm>
              <a:off x="59293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CDBA367-2C61-6438-3786-55C9279999E3}"/>
                </a:ext>
              </a:extLst>
            </p:cNvPr>
            <p:cNvSpPr/>
            <p:nvPr/>
          </p:nvSpPr>
          <p:spPr>
            <a:xfrm>
              <a:off x="118267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B463F33-4F1C-C906-3F14-9DC76794016B}"/>
                </a:ext>
              </a:extLst>
            </p:cNvPr>
            <p:cNvSpPr/>
            <p:nvPr/>
          </p:nvSpPr>
          <p:spPr>
            <a:xfrm>
              <a:off x="1772427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4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6334BE4-5501-A291-6C87-65F55119D670}"/>
                </a:ext>
              </a:extLst>
            </p:cNvPr>
            <p:cNvSpPr/>
            <p:nvPr/>
          </p:nvSpPr>
          <p:spPr>
            <a:xfrm>
              <a:off x="236216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4986AAE-D550-A385-94F0-28E38521AF53}"/>
                </a:ext>
              </a:extLst>
            </p:cNvPr>
            <p:cNvSpPr/>
            <p:nvPr/>
          </p:nvSpPr>
          <p:spPr>
            <a:xfrm>
              <a:off x="295191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EC008C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6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CDED41C-3FAA-8201-AF97-C8982EE0F174}"/>
                </a:ext>
              </a:extLst>
            </p:cNvPr>
            <p:cNvSpPr/>
            <p:nvPr/>
          </p:nvSpPr>
          <p:spPr>
            <a:xfrm>
              <a:off x="354166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7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881AD17-38B6-C4AB-365F-924DEC8E5D27}"/>
                </a:ext>
              </a:extLst>
            </p:cNvPr>
            <p:cNvSpPr/>
            <p:nvPr/>
          </p:nvSpPr>
          <p:spPr>
            <a:xfrm>
              <a:off x="413140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8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29F9B49-2801-9E52-6F41-0D825511A82E}"/>
                </a:ext>
              </a:extLst>
            </p:cNvPr>
            <p:cNvSpPr/>
            <p:nvPr/>
          </p:nvSpPr>
          <p:spPr>
            <a:xfrm>
              <a:off x="472115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9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97B0296-DDCE-7442-1C0C-7C57DE5428CB}"/>
                </a:ext>
              </a:extLst>
            </p:cNvPr>
            <p:cNvSpPr/>
            <p:nvPr/>
          </p:nvSpPr>
          <p:spPr>
            <a:xfrm>
              <a:off x="531089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10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B1B98A9-8C44-AC1A-E842-546E0DFC328F}"/>
                </a:ext>
              </a:extLst>
            </p:cNvPr>
            <p:cNvSpPr/>
            <p:nvPr/>
          </p:nvSpPr>
          <p:spPr>
            <a:xfrm>
              <a:off x="590064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83E0A02-5A97-81DD-F4BC-9C8C01907613}"/>
                </a:ext>
              </a:extLst>
            </p:cNvPr>
            <p:cNvSpPr/>
            <p:nvPr/>
          </p:nvSpPr>
          <p:spPr>
            <a:xfrm>
              <a:off x="649039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ADD906F-C4E5-2093-261C-60CDD3AAA222}"/>
                </a:ext>
              </a:extLst>
            </p:cNvPr>
            <p:cNvSpPr/>
            <p:nvPr/>
          </p:nvSpPr>
          <p:spPr>
            <a:xfrm>
              <a:off x="708013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14FD830-D50D-E8BB-4370-2045A14885AB}"/>
                </a:ext>
              </a:extLst>
            </p:cNvPr>
            <p:cNvSpPr/>
            <p:nvPr/>
          </p:nvSpPr>
          <p:spPr>
            <a:xfrm>
              <a:off x="766988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14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D2BFFA4-7078-4FC8-9DDE-1079BB4DA191}"/>
                </a:ext>
              </a:extLst>
            </p:cNvPr>
            <p:cNvSpPr/>
            <p:nvPr/>
          </p:nvSpPr>
          <p:spPr>
            <a:xfrm>
              <a:off x="8259628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591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"/>
    </mc:Choice>
    <mc:Fallback xmlns="">
      <p:transition spd="slow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BB58B-09EB-6690-C548-D7BCD75EF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Produkte Arten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C75FA-A11A-E202-7F96-F4B619732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Simple Product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A single, standalone product with no variations, such as a book or a digital download.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Variable Product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A product with variations, allowing customers to choose options like size, color, or material. Each variation can have its own price, SKU, and stock level.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Grouped Product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A collection of related products that are sold together, often at a discounted price. Customers can purchase all items in the group with a single click.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External/Affiliate Product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A product listing that redirects customers to another website to complete the purchase. Useful for affiliate marketing or linking to products on other platforms.</a:t>
            </a:r>
          </a:p>
          <a:p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755977-BD8B-77DD-235B-BF58797BB655}"/>
              </a:ext>
            </a:extLst>
          </p:cNvPr>
          <p:cNvSpPr>
            <a:spLocks noGrp="1"/>
          </p:cNvSpPr>
          <p:nvPr>
            <p:ph idx="2"/>
          </p:nvPr>
        </p:nvSpPr>
        <p:spPr/>
        <p:txBody>
          <a:bodyPr>
            <a:normAutofit fontScale="85000" lnSpcReduction="20000"/>
          </a:bodyPr>
          <a:lstStyle/>
          <a:p>
            <a:pPr marL="276225" indent="-276225" algn="l">
              <a:buFont typeface="+mj-lt"/>
              <a:buAutoNum type="arabicPeriod" startAt="5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Virtual Product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An intangible product that doesn't require shipping, such as a service, membership, or online course.</a:t>
            </a:r>
          </a:p>
          <a:p>
            <a:pPr marL="276225" indent="-276225" algn="l">
              <a:buFont typeface="+mj-lt"/>
              <a:buAutoNum type="arabicPeriod" startAt="5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Downloadable Product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A digital file that customers can download after purchase, such as e-books, music, or software.</a:t>
            </a:r>
          </a:p>
          <a:p>
            <a:pPr marL="276225" indent="-276225" algn="l">
              <a:buFont typeface="+mj-lt"/>
              <a:buAutoNum type="arabicPeriod" startAt="5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Subscription Product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A recurring product that customers subscribe to, paying a regular fee at predefined intervals. Common for subscription boxes, magazines, or software licenses.</a:t>
            </a:r>
          </a:p>
          <a:p>
            <a:endParaRPr lang="de-DE" dirty="0"/>
          </a:p>
        </p:txBody>
      </p:sp>
      <p:grpSp>
        <p:nvGrpSpPr>
          <p:cNvPr id="6" name="Content Placeholder 6">
            <a:extLst>
              <a:ext uri="{FF2B5EF4-FFF2-40B4-BE49-F238E27FC236}">
                <a16:creationId xmlns:a16="http://schemas.microsoft.com/office/drawing/2014/main" id="{7CCED349-A723-C6E7-7B67-83240A3DFD79}"/>
              </a:ext>
            </a:extLst>
          </p:cNvPr>
          <p:cNvGrpSpPr/>
          <p:nvPr/>
        </p:nvGrpSpPr>
        <p:grpSpPr>
          <a:xfrm>
            <a:off x="3182" y="6315587"/>
            <a:ext cx="8993626" cy="294875"/>
            <a:chOff x="3182" y="6315587"/>
            <a:chExt cx="8993626" cy="294875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4EABD9C-5F21-90C9-43BB-CAAC25EF4FE2}"/>
                </a:ext>
              </a:extLst>
            </p:cNvPr>
            <p:cNvSpPr/>
            <p:nvPr/>
          </p:nvSpPr>
          <p:spPr>
            <a:xfrm>
              <a:off x="318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+- f19 0 f1"/>
                <a:gd name="f29" fmla="*/ f22 1 737182"/>
                <a:gd name="f30" fmla="*/ f23 1 294873"/>
                <a:gd name="f31" fmla="*/ f24 1 737182"/>
                <a:gd name="f32" fmla="*/ f25 1 737182"/>
                <a:gd name="f33" fmla="*/ f26 1 294873"/>
                <a:gd name="f34" fmla="*/ f27 1 294873"/>
                <a:gd name="f35" fmla="*/ f13 1 f20"/>
                <a:gd name="f36" fmla="*/ f14 1 f20"/>
                <a:gd name="f37" fmla="*/ f13 1 f21"/>
                <a:gd name="f38" fmla="*/ f15 1 f21"/>
                <a:gd name="f39" fmla="*/ f29 1 f20"/>
                <a:gd name="f40" fmla="*/ f30 1 f21"/>
                <a:gd name="f41" fmla="*/ f31 1 f20"/>
                <a:gd name="f42" fmla="*/ f32 1 f20"/>
                <a:gd name="f43" fmla="*/ f33 1 f21"/>
                <a:gd name="f44" fmla="*/ f34 1 f21"/>
                <a:gd name="f45" fmla="*/ f35 f11 1"/>
                <a:gd name="f46" fmla="*/ f36 f11 1"/>
                <a:gd name="f47" fmla="*/ f38 f12 1"/>
                <a:gd name="f48" fmla="*/ f37 f12 1"/>
                <a:gd name="f49" fmla="*/ f39 f11 1"/>
                <a:gd name="f50" fmla="*/ f40 f12 1"/>
                <a:gd name="f51" fmla="*/ f41 f11 1"/>
                <a:gd name="f52" fmla="*/ f42 f11 1"/>
                <a:gd name="f53" fmla="*/ f43 f12 1"/>
                <a:gd name="f54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49" y="f50"/>
                </a:cxn>
                <a:cxn ang="f28">
                  <a:pos x="f51" y="f50"/>
                </a:cxn>
                <a:cxn ang="f28">
                  <a:pos x="f52" y="f53"/>
                </a:cxn>
                <a:cxn ang="f28">
                  <a:pos x="f51" y="f54"/>
                </a:cxn>
                <a:cxn ang="f28">
                  <a:pos x="f49" y="f54"/>
                </a:cxn>
                <a:cxn ang="f28">
                  <a:pos x="f49" y="f50"/>
                </a:cxn>
              </a:cxnLst>
              <a:rect l="f45" t="f48" r="f46" b="f47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80010" tIns="40005" rIns="93716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FE11E1-96EE-896F-593E-0CDE0CD790E3}"/>
                </a:ext>
              </a:extLst>
            </p:cNvPr>
            <p:cNvSpPr/>
            <p:nvPr/>
          </p:nvSpPr>
          <p:spPr>
            <a:xfrm>
              <a:off x="59293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9B1AEAF-F179-C0D4-84FE-67734B719C65}"/>
                </a:ext>
              </a:extLst>
            </p:cNvPr>
            <p:cNvSpPr/>
            <p:nvPr/>
          </p:nvSpPr>
          <p:spPr>
            <a:xfrm>
              <a:off x="118267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56FCF61-DCA0-7864-6166-0142EED2F623}"/>
                </a:ext>
              </a:extLst>
            </p:cNvPr>
            <p:cNvSpPr/>
            <p:nvPr/>
          </p:nvSpPr>
          <p:spPr>
            <a:xfrm>
              <a:off x="1772427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4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2C1EBBB-9BD9-1C81-F4DE-A3BE34D2CD23}"/>
                </a:ext>
              </a:extLst>
            </p:cNvPr>
            <p:cNvSpPr/>
            <p:nvPr/>
          </p:nvSpPr>
          <p:spPr>
            <a:xfrm>
              <a:off x="236216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426BA3-F4E5-E036-477E-D2E6C3A99C37}"/>
                </a:ext>
              </a:extLst>
            </p:cNvPr>
            <p:cNvSpPr/>
            <p:nvPr/>
          </p:nvSpPr>
          <p:spPr>
            <a:xfrm>
              <a:off x="295191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6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51D481E-ED4A-D5DF-CF91-11D142F3804F}"/>
                </a:ext>
              </a:extLst>
            </p:cNvPr>
            <p:cNvSpPr/>
            <p:nvPr/>
          </p:nvSpPr>
          <p:spPr>
            <a:xfrm>
              <a:off x="354166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EC008C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7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0183359-C0BC-7CDC-D52B-6B67FA842391}"/>
                </a:ext>
              </a:extLst>
            </p:cNvPr>
            <p:cNvSpPr/>
            <p:nvPr/>
          </p:nvSpPr>
          <p:spPr>
            <a:xfrm>
              <a:off x="413140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8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191FF26-AFD1-4FDD-C60B-76641CA10E2D}"/>
                </a:ext>
              </a:extLst>
            </p:cNvPr>
            <p:cNvSpPr/>
            <p:nvPr/>
          </p:nvSpPr>
          <p:spPr>
            <a:xfrm>
              <a:off x="472115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9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8BD917B-A104-20BE-B201-A25D6F09CD01}"/>
                </a:ext>
              </a:extLst>
            </p:cNvPr>
            <p:cNvSpPr/>
            <p:nvPr/>
          </p:nvSpPr>
          <p:spPr>
            <a:xfrm>
              <a:off x="531089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10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65AB515-C2BE-FD51-77EF-D26279CFAF28}"/>
                </a:ext>
              </a:extLst>
            </p:cNvPr>
            <p:cNvSpPr/>
            <p:nvPr/>
          </p:nvSpPr>
          <p:spPr>
            <a:xfrm>
              <a:off x="590064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80EC56F-9566-55AA-A450-5E2C1C794E5F}"/>
                </a:ext>
              </a:extLst>
            </p:cNvPr>
            <p:cNvSpPr/>
            <p:nvPr/>
          </p:nvSpPr>
          <p:spPr>
            <a:xfrm>
              <a:off x="649039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7C26A45-AEB6-CDB9-E437-A4163D37AFC0}"/>
                </a:ext>
              </a:extLst>
            </p:cNvPr>
            <p:cNvSpPr/>
            <p:nvPr/>
          </p:nvSpPr>
          <p:spPr>
            <a:xfrm>
              <a:off x="708013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BEF5766-EC8F-D7BA-9F3E-804DA41301C6}"/>
                </a:ext>
              </a:extLst>
            </p:cNvPr>
            <p:cNvSpPr/>
            <p:nvPr/>
          </p:nvSpPr>
          <p:spPr>
            <a:xfrm>
              <a:off x="766988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14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0B25406-EC5E-AC54-7F1E-3E71382FCAB3}"/>
                </a:ext>
              </a:extLst>
            </p:cNvPr>
            <p:cNvSpPr/>
            <p:nvPr/>
          </p:nvSpPr>
          <p:spPr>
            <a:xfrm>
              <a:off x="8259628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5285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C4C9C-4F91-957A-3905-0032DF1ED4F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>
                <a:solidFill>
                  <a:schemeClr val="bg1"/>
                </a:solidFill>
              </a:rPr>
              <a:t>Datenerfassung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74D8E08D-F810-BE5E-0A9A-851B92FEF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2">
              <a:lnSpc>
                <a:spcPct val="100000"/>
              </a:lnSpc>
              <a:spcBef>
                <a:spcPts val="1000"/>
              </a:spcBef>
            </a:pPr>
            <a:r>
              <a:rPr lang="de-DE" sz="2100" kern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Python</a:t>
            </a:r>
          </a:p>
          <a:p>
            <a:pPr marL="228600" lvl="2">
              <a:lnSpc>
                <a:spcPct val="100000"/>
              </a:lnSpc>
              <a:spcBef>
                <a:spcPts val="1000"/>
              </a:spcBef>
            </a:pPr>
            <a:r>
              <a:rPr lang="de-DE" sz="2100" kern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Beautiful </a:t>
            </a:r>
            <a:r>
              <a:rPr lang="de-DE" sz="2100" kern="0" dirty="0" err="1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Soup</a:t>
            </a:r>
            <a:endParaRPr lang="de-DE" sz="2100" kern="0" dirty="0">
              <a:solidFill>
                <a:srgbClr val="0D0D0D"/>
              </a:solidFill>
              <a:latin typeface="Segoe UI" panose="020B0502040204020203" pitchFamily="34" charset="0"/>
              <a:cs typeface="Arial" panose="020B0604020202020204" pitchFamily="34" charset="0"/>
            </a:endParaRPr>
          </a:p>
          <a:p>
            <a:pPr marL="228600" lvl="2">
              <a:lnSpc>
                <a:spcPct val="100000"/>
              </a:lnSpc>
              <a:spcBef>
                <a:spcPts val="1000"/>
              </a:spcBef>
            </a:pPr>
            <a:r>
              <a:rPr lang="de-DE" sz="2100" kern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Selenium</a:t>
            </a:r>
          </a:p>
          <a:p>
            <a:pPr marL="228600" lvl="2">
              <a:lnSpc>
                <a:spcPct val="100000"/>
              </a:lnSpc>
              <a:spcBef>
                <a:spcPts val="1000"/>
              </a:spcBef>
            </a:pPr>
            <a:r>
              <a:rPr lang="de-DE" sz="2100" kern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JSON</a:t>
            </a:r>
          </a:p>
          <a:p>
            <a:endParaRPr lang="de-DE" noProof="0" dirty="0"/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FC34FCD7-C7D9-EDB3-1803-1CEBDC17C02C}"/>
              </a:ext>
            </a:extLst>
          </p:cNvPr>
          <p:cNvPicPr>
            <a:picLocks noGrp="1" noChangeAspect="1"/>
          </p:cNvPicPr>
          <p:nvPr>
            <p:ph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34708" y="2563752"/>
            <a:ext cx="3272358" cy="3272358"/>
          </a:xfrm>
        </p:spPr>
      </p:pic>
      <p:sp>
        <p:nvSpPr>
          <p:cNvPr id="4" name="Rectangle 5">
            <a:extLst>
              <a:ext uri="{FF2B5EF4-FFF2-40B4-BE49-F238E27FC236}">
                <a16:creationId xmlns:a16="http://schemas.microsoft.com/office/drawing/2014/main" id="{A7096EAC-4DBE-992E-8DA3-02A99B8DE71D}"/>
              </a:ext>
            </a:extLst>
          </p:cNvPr>
          <p:cNvSpPr/>
          <p:nvPr/>
        </p:nvSpPr>
        <p:spPr>
          <a:xfrm>
            <a:off x="-9829" y="6646509"/>
            <a:ext cx="9144000" cy="254360"/>
          </a:xfrm>
          <a:prstGeom prst="rect">
            <a:avLst/>
          </a:prstGeom>
          <a:solidFill>
            <a:srgbClr val="FFFF00"/>
          </a:solidFill>
          <a:ln w="19046" cap="flat">
            <a:solidFill>
              <a:srgbClr val="FF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9491976A-6F30-CCB0-6EE2-C4AC80E79E94}"/>
              </a:ext>
            </a:extLst>
          </p:cNvPr>
          <p:cNvSpPr txBox="1"/>
          <p:nvPr/>
        </p:nvSpPr>
        <p:spPr>
          <a:xfrm>
            <a:off x="6457949" y="6356351"/>
            <a:ext cx="20574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12DEB63-705F-47C4-8868-B723B72E3580}" type="slidenum">
              <a:rPr lang="en-US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rPr>
              <a:t>9</a:t>
            </a:fld>
            <a:endParaRPr lang="en-US" sz="1200" b="0" i="0" u="none" strike="noStrike" kern="1200" cap="none" spc="0" baseline="0">
              <a:solidFill>
                <a:srgbClr val="767676"/>
              </a:solidFill>
              <a:uFillTx/>
              <a:latin typeface="Aptos"/>
            </a:endParaRPr>
          </a:p>
        </p:txBody>
      </p:sp>
      <p:grpSp>
        <p:nvGrpSpPr>
          <p:cNvPr id="23" name="Content Placeholder 6">
            <a:extLst>
              <a:ext uri="{FF2B5EF4-FFF2-40B4-BE49-F238E27FC236}">
                <a16:creationId xmlns:a16="http://schemas.microsoft.com/office/drawing/2014/main" id="{0031FA0A-4576-721E-CC6B-E3A9425ABA64}"/>
              </a:ext>
            </a:extLst>
          </p:cNvPr>
          <p:cNvGrpSpPr/>
          <p:nvPr/>
        </p:nvGrpSpPr>
        <p:grpSpPr>
          <a:xfrm>
            <a:off x="3182" y="6315587"/>
            <a:ext cx="8993626" cy="294875"/>
            <a:chOff x="3182" y="6315587"/>
            <a:chExt cx="8993626" cy="294875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FB70C16-52B6-55EB-8D7E-A79A16E96120}"/>
                </a:ext>
              </a:extLst>
            </p:cNvPr>
            <p:cNvSpPr/>
            <p:nvPr/>
          </p:nvSpPr>
          <p:spPr>
            <a:xfrm>
              <a:off x="318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+- f19 0 f1"/>
                <a:gd name="f29" fmla="*/ f22 1 737182"/>
                <a:gd name="f30" fmla="*/ f23 1 294873"/>
                <a:gd name="f31" fmla="*/ f24 1 737182"/>
                <a:gd name="f32" fmla="*/ f25 1 737182"/>
                <a:gd name="f33" fmla="*/ f26 1 294873"/>
                <a:gd name="f34" fmla="*/ f27 1 294873"/>
                <a:gd name="f35" fmla="*/ f13 1 f20"/>
                <a:gd name="f36" fmla="*/ f14 1 f20"/>
                <a:gd name="f37" fmla="*/ f13 1 f21"/>
                <a:gd name="f38" fmla="*/ f15 1 f21"/>
                <a:gd name="f39" fmla="*/ f29 1 f20"/>
                <a:gd name="f40" fmla="*/ f30 1 f21"/>
                <a:gd name="f41" fmla="*/ f31 1 f20"/>
                <a:gd name="f42" fmla="*/ f32 1 f20"/>
                <a:gd name="f43" fmla="*/ f33 1 f21"/>
                <a:gd name="f44" fmla="*/ f34 1 f21"/>
                <a:gd name="f45" fmla="*/ f35 f11 1"/>
                <a:gd name="f46" fmla="*/ f36 f11 1"/>
                <a:gd name="f47" fmla="*/ f38 f12 1"/>
                <a:gd name="f48" fmla="*/ f37 f12 1"/>
                <a:gd name="f49" fmla="*/ f39 f11 1"/>
                <a:gd name="f50" fmla="*/ f40 f12 1"/>
                <a:gd name="f51" fmla="*/ f41 f11 1"/>
                <a:gd name="f52" fmla="*/ f42 f11 1"/>
                <a:gd name="f53" fmla="*/ f43 f12 1"/>
                <a:gd name="f54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49" y="f50"/>
                </a:cxn>
                <a:cxn ang="f28">
                  <a:pos x="f51" y="f50"/>
                </a:cxn>
                <a:cxn ang="f28">
                  <a:pos x="f52" y="f53"/>
                </a:cxn>
                <a:cxn ang="f28">
                  <a:pos x="f51" y="f54"/>
                </a:cxn>
                <a:cxn ang="f28">
                  <a:pos x="f49" y="f54"/>
                </a:cxn>
                <a:cxn ang="f28">
                  <a:pos x="f49" y="f50"/>
                </a:cxn>
              </a:cxnLst>
              <a:rect l="f45" t="f48" r="f46" b="f47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80010" tIns="40005" rIns="93716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6328712-0F5A-708E-021A-B3E66778CE44}"/>
                </a:ext>
              </a:extLst>
            </p:cNvPr>
            <p:cNvSpPr/>
            <p:nvPr/>
          </p:nvSpPr>
          <p:spPr>
            <a:xfrm>
              <a:off x="59293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FEF0EBC-94C6-58D2-20EC-4EDD0B6C26D3}"/>
                </a:ext>
              </a:extLst>
            </p:cNvPr>
            <p:cNvSpPr/>
            <p:nvPr/>
          </p:nvSpPr>
          <p:spPr>
            <a:xfrm>
              <a:off x="118267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48B2C42-1CA9-5BA3-BFBD-47E2E50D90C6}"/>
                </a:ext>
              </a:extLst>
            </p:cNvPr>
            <p:cNvSpPr/>
            <p:nvPr/>
          </p:nvSpPr>
          <p:spPr>
            <a:xfrm>
              <a:off x="1772427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4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4FBA2A4-76DB-C715-DF7D-5F987F7E2BBC}"/>
                </a:ext>
              </a:extLst>
            </p:cNvPr>
            <p:cNvSpPr/>
            <p:nvPr/>
          </p:nvSpPr>
          <p:spPr>
            <a:xfrm>
              <a:off x="236216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1DC8434-E4A2-B492-C616-EEF00AF32AD7}"/>
                </a:ext>
              </a:extLst>
            </p:cNvPr>
            <p:cNvSpPr/>
            <p:nvPr/>
          </p:nvSpPr>
          <p:spPr>
            <a:xfrm>
              <a:off x="295191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6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8885DFE-F8B0-FE07-86E9-9EE720236210}"/>
                </a:ext>
              </a:extLst>
            </p:cNvPr>
            <p:cNvSpPr/>
            <p:nvPr/>
          </p:nvSpPr>
          <p:spPr>
            <a:xfrm>
              <a:off x="354166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7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51A98A0-9624-D190-2E6F-63B2D45D64E2}"/>
                </a:ext>
              </a:extLst>
            </p:cNvPr>
            <p:cNvSpPr/>
            <p:nvPr/>
          </p:nvSpPr>
          <p:spPr>
            <a:xfrm>
              <a:off x="413140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EC008C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8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73EDCE9-A301-8C5B-81EC-3FEC4C55EDF2}"/>
                </a:ext>
              </a:extLst>
            </p:cNvPr>
            <p:cNvSpPr/>
            <p:nvPr/>
          </p:nvSpPr>
          <p:spPr>
            <a:xfrm>
              <a:off x="472115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 dirty="0">
                  <a:solidFill>
                    <a:srgbClr val="FFFFFF"/>
                  </a:solidFill>
                  <a:uFillTx/>
                  <a:latin typeface="Aptos"/>
                </a:rPr>
                <a:t>9</a:t>
              </a:r>
              <a:endParaRPr lang="en-US" sz="1500" b="0" i="0" u="none" strike="noStrike" kern="1200" cap="none" spc="0" baseline="0" dirty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AA471CA-2E50-36AC-92CD-63D0B1BD724B}"/>
                </a:ext>
              </a:extLst>
            </p:cNvPr>
            <p:cNvSpPr/>
            <p:nvPr/>
          </p:nvSpPr>
          <p:spPr>
            <a:xfrm>
              <a:off x="531089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10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2B1E0C6-E134-D7DF-5563-C59FC0B829F1}"/>
                </a:ext>
              </a:extLst>
            </p:cNvPr>
            <p:cNvSpPr/>
            <p:nvPr/>
          </p:nvSpPr>
          <p:spPr>
            <a:xfrm>
              <a:off x="590064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841A61D-8725-3349-00C9-34A9543793F1}"/>
                </a:ext>
              </a:extLst>
            </p:cNvPr>
            <p:cNvSpPr/>
            <p:nvPr/>
          </p:nvSpPr>
          <p:spPr>
            <a:xfrm>
              <a:off x="649039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982E7E5-2418-8784-BC8C-1756677A630B}"/>
                </a:ext>
              </a:extLst>
            </p:cNvPr>
            <p:cNvSpPr/>
            <p:nvPr/>
          </p:nvSpPr>
          <p:spPr>
            <a:xfrm>
              <a:off x="708013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745513D-009B-2AD8-C074-A3E3AC6E45F2}"/>
                </a:ext>
              </a:extLst>
            </p:cNvPr>
            <p:cNvSpPr/>
            <p:nvPr/>
          </p:nvSpPr>
          <p:spPr>
            <a:xfrm>
              <a:off x="766988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14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3129E39-E2AE-3F99-A1B5-3BE2A155F86D}"/>
                </a:ext>
              </a:extLst>
            </p:cNvPr>
            <p:cNvSpPr/>
            <p:nvPr/>
          </p:nvSpPr>
          <p:spPr>
            <a:xfrm>
              <a:off x="8259628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785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"/>
    </mc:Choice>
    <mc:Fallback xmlns="">
      <p:transition spd="slow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m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l" id="{5C6B5305-2161-D14E-8E4D-2BAB95CEF960}" vid="{6799197B-E49E-2645-A2D0-B615B44C113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mal</Template>
  <TotalTime>0</TotalTime>
  <Words>641</Words>
  <Application>Microsoft Office PowerPoint</Application>
  <PresentationFormat>On-screen Show (4:3)</PresentationFormat>
  <Paragraphs>324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Söhne</vt:lpstr>
      <vt:lpstr>Aptos</vt:lpstr>
      <vt:lpstr>Aptos Display</vt:lpstr>
      <vt:lpstr>Arial</vt:lpstr>
      <vt:lpstr>Segoe UI</vt:lpstr>
      <vt:lpstr>Wingdings</vt:lpstr>
      <vt:lpstr>mal</vt:lpstr>
      <vt:lpstr>PowerPoint Presentation</vt:lpstr>
      <vt:lpstr>Mein Projekt</vt:lpstr>
      <vt:lpstr>Gliederung</vt:lpstr>
      <vt:lpstr>Der Projektgeber</vt:lpstr>
      <vt:lpstr>Das Project</vt:lpstr>
      <vt:lpstr>WordPress</vt:lpstr>
      <vt:lpstr>WooCommerce</vt:lpstr>
      <vt:lpstr>Produkte Arten</vt:lpstr>
      <vt:lpstr>Datenerfassung</vt:lpstr>
      <vt:lpstr>JSON zu CSV &amp; Excel</vt:lpstr>
      <vt:lpstr>Datenintegration</vt:lpstr>
      <vt:lpstr>Qualitätssicherung</vt:lpstr>
      <vt:lpstr>Probleme &amp; Lösungen</vt:lpstr>
      <vt:lpstr>Dokumentation &amp; Schulung</vt:lpstr>
      <vt:lpstr>Fazit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Lucas, Madlen</dc:creator>
  <cp:lastModifiedBy>Maleterre, Gregory</cp:lastModifiedBy>
  <cp:revision>2</cp:revision>
  <dcterms:created xsi:type="dcterms:W3CDTF">2024-05-07T09:03:28Z</dcterms:created>
  <dcterms:modified xsi:type="dcterms:W3CDTF">2024-05-08T09:31:20Z</dcterms:modified>
</cp:coreProperties>
</file>