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4294967295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385" autoAdjust="0"/>
  </p:normalViewPr>
  <p:slideViewPr>
    <p:cSldViewPr snapToGrid="0" showGuides="1">
      <p:cViewPr varScale="1">
        <p:scale>
          <a:sx n="92" d="100"/>
          <a:sy n="92" d="100"/>
        </p:scale>
        <p:origin x="10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38B4E-BB53-4046-049C-5A801117FE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07217-EEF4-952A-65CF-214CC03268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FF30BF4-3FD7-4404-9BE3-5567C806D6BA}" type="datetime1">
              <a:rPr lang="en-US"/>
              <a:pPr lvl="0"/>
              <a:t>5/2/2024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426FB3A-C5A7-84F9-EA44-26EF2234B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9E4BBF-5579-B331-2B2F-1D8DE646A1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9C17-36B9-AC7C-B95C-838EA0448E9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BB82-55C7-8D4C-6136-BBEC1A12A1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76B075BC-57CB-4B54-B789-EBA9678F1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7B8EDE-2A33-4EB6-AE55-C335A095CD2A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E4BD64-5269-4E2D-962B-01446C1F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22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27BD9F-ACAE-4F4B-B403-A53BD34A19C5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00E06-EA53-4489-8B6F-52D68C2C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6E7FC0-24FF-47C2-889D-7DDC97481603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E1D7E-B813-41AB-B476-B7F65489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A3F851-AF89-4F74-BB5A-939443577488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9F805-9D21-4099-9B9C-15727C16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8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34C89F-0A93-4FD4-B619-80F5DFDEA78E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A92A4-EFE0-48BF-8EA5-6F01C4F3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885EEC-2D59-4055-89B9-D6459A28BB30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52E96-A091-4D0D-AC5E-2B85C35D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772AAB-0F21-41FA-868A-1D22D43D5ED5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24B84-6DAD-461E-8C8B-41CA15E9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697ED5-73A1-4A54-B92E-6818F7CEAFE1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4F9669-D078-4B8F-B1E8-6EEAA883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CD268C-6F39-467B-BA09-16FE5A879EE0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4691E7-4DAD-4A0F-A329-D6AF0ADF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7F8E78-1484-4BF3-AA25-165ED482167E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27B38-BA15-4107-9D9C-0A291E67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8DFF32-3D78-4A39-868A-2EEBDBB715D2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3DBF58-F2AF-4B99-A446-7148102D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12B0E1C-0C34-4BC2-A3B6-0DE2A516BE78}" type="datetime1">
              <a:rPr lang="en-US" smtClean="0"/>
              <a:pPr lvl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21A3016-0077-444E-955B-48C1E5DD3F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F4F68A-B38C-94B0-483C-ABD7F5F6EB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577" y="395898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E119C4-56DA-2AD4-165A-806D0646A5A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A79333-CB87-33E0-D75A-0474DEEF86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577" y="216511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5819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3F0B-232E-3828-F0FE-33E1F0B41F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4936" y="1307573"/>
            <a:ext cx="7406640" cy="2474924"/>
          </a:xfrm>
        </p:spPr>
        <p:txBody>
          <a:bodyPr anchorCtr="0"/>
          <a:lstStyle/>
          <a:p>
            <a:pPr lvl="0" algn="l"/>
            <a:r>
              <a:rPr lang="de-DE" sz="6150" noProof="0" dirty="0"/>
              <a:t>Mein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6E34-00D4-7BEB-22CB-12F8ECE061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8652" y="3911281"/>
            <a:ext cx="7406640" cy="1720592"/>
          </a:xfrm>
        </p:spPr>
        <p:txBody>
          <a:bodyPr anchorCtr="0">
            <a:normAutofit/>
          </a:bodyPr>
          <a:lstStyle/>
          <a:p>
            <a:pPr algn="l">
              <a:lnSpc>
                <a:spcPct val="70000"/>
              </a:lnSpc>
            </a:pPr>
            <a:r>
              <a:rPr lang="de-DE" sz="2800" dirty="0">
                <a:highlight>
                  <a:srgbClr val="FFFFFF"/>
                </a:highlight>
                <a:latin typeface="Arial" pitchFamily="34"/>
              </a:rPr>
              <a:t>Effizientes E-Commerce: Erstellen, Erweitern und Realisieren einer Optimierten Produktverwaltung in WooCommerce mit Python, Excel und CSV</a:t>
            </a:r>
          </a:p>
          <a:p>
            <a:pPr lvl="0" algn="l">
              <a:lnSpc>
                <a:spcPct val="70000"/>
              </a:lnSpc>
            </a:pPr>
            <a:endParaRPr lang="de-DE" sz="1900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AB959D-1437-5791-28EE-0F9E19210FC6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FFFFFF"/>
              </a:solidFill>
              <a:latin typeface="Aptos"/>
            </a:endParaRPr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0F6B1E5D-481A-87ED-D0F7-56300E04130F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E2127D-58EF-4523-A8C1-F62DFAD6FC91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dirty="0">
              <a:solidFill>
                <a:srgbClr val="767676"/>
              </a:solidFill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1218CDF7-A734-38D7-1C01-15CC6ED3C29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13C4B1-0DEC-95F3-F733-B98D64E710A8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9C1A85-F7C0-C2EE-28F7-E2CDAE51C4AF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39584E4-637B-81EE-2217-4E5106B8680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BA7A5E-1E97-E3AC-D048-12A8084A922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5CE558-27EE-BA2C-9832-B701DE68A83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D4C58-39C5-B012-CD9E-01771CEAB7B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0BD651-4611-017A-2702-7098E2CE74E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844F77-F14A-16F5-42EB-4BD780182F8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2C0602-9648-08B1-3060-E78759F9C2C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3B1659-B69F-6327-2ABE-60E13300711E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F77EE7-23B4-1EF8-D1C7-5D02C419F1F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CF0B8C-4562-CD36-2D7A-DE0843E8C8E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497DC6-2538-5560-B6A8-32EA0630EBDF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0FA18A-F5AB-062C-A1E2-A92525D0523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DC3010-79E6-9404-C90D-7D20BA41C797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B64D-8B7F-6263-12A5-BB0689AF80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95DB-5DB2-2596-798A-1BDE10A385B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Teamarbeit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SEO-Spezialisten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Grafikdesigner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Kunde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Management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Slack, </a:t>
            </a:r>
            <a:r>
              <a:rPr lang="de-DE" kern="0" noProof="0" dirty="0" err="1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E-mail</a:t>
            </a: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, ASANA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Meetings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3C7B-5B6D-0A1A-AB16-426FE2D89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2372B75-F735-8E27-10FD-2315A7A18432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9DFEE-1F0B-4637-8FB8-53B8AAE44BF4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9A38DC-A91A-FC1C-C408-7543D6D56D07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216CE449-2C96-7A29-0BF5-DD841AE7C992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05BCCB-F4A3-F5E3-7BBD-D891EF464D7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6E26DE-06F8-32A5-51E1-AA190FF2ABF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14B48C-4A50-2C9E-6C44-F482549ED819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6364F1-6A92-1C51-BB22-8B95F78D21D7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91BB83-0B73-921D-F0F7-0436C952090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6F24D2-4C91-BA1C-7564-9BB040193F6A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A2DA04-8543-67D4-037E-CC04114B82B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ABB1CA-A597-A253-0B02-D582A278C22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7C62C4-EEB9-7EA5-0F45-8AFF72980FB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53D387-11CB-E632-572D-52801090DEB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4C8F8D-3532-8AC6-4762-8F88E91183F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EE02C5-4979-91A4-135D-963E353ACB3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F99653-1AD5-A049-4670-C4B4099C28A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51163A-1466-2981-0B91-4E2F40DAAA73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D085AE-315E-CC75-520F-034DF03AB0E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0A3D-E7E9-14F5-6D94-B32A8C0C1E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44C7-C9DF-0A35-E5FD-690F260FEE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		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  <a:endParaRPr lang="de-DE" sz="2200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</a:t>
            </a: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GUI check</a:t>
            </a:r>
          </a:p>
          <a:p>
            <a:endParaRPr lang="de-DE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C76FCFE-587C-AC65-4EBA-3646C710C04A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51CC64-34C0-4DD0-8A60-7D7130DE3DC3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D40B14-AF63-B47E-7559-5FA0968D3E22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9A7C3369-E7F4-997A-A126-F6ADE5884299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8C9FB47-892F-02B1-5652-3438EC8E2ED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9A0B87-C4AA-3A62-C969-CCB1AA6C97B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0FDD7B-F468-EC39-498E-C19DD3B0F9D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1FA138-243E-6EC5-DC18-295B8BEAE7F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0C315C-754D-A595-6F1A-52B177FE298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ECDC0E-B325-E5EB-669E-346CA8C8DE61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3E3422-10AF-CA98-4CEB-9B76452D2A0D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3755FE-2EAA-8D12-CFEC-B2A6D5B69BDF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31C5F4-55C4-51B5-5881-332521CD9DF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5A8B95-931E-042A-BDF2-796DF370D33F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687E3E-C306-2920-8706-E06B2C1A769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E1354F-C8C0-E0A4-3FBF-4AF2E978E04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5B3A5-4378-0E5E-86D1-5081E0EAB8E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AF5E47-8FF4-3ACE-8CFE-DA7396E9467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E03DB6-EE7F-AB6F-ACC2-01A16122ACD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DDF-0738-705C-2393-556E6CFEBE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E677-A867-9575-ED4B-29404C75428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143B-679B-224C-9FD8-DD10F296C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FEB7C7E-FBE2-062A-458B-076BE66A4C8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501AC0-C15F-483C-A350-41AFF9EAEC7E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4BEC9E-03D2-9522-6CDF-9118C0506C03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227C8AEE-6D45-C305-872C-37466EC1215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2F597D-DA61-036B-B555-194CEB46928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955C8A-460D-60E4-54EB-DAF8702EB97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E4D04C-43B9-B27E-F697-AFD3C5B354B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81FF92-CEF9-A761-AD67-4B4EC40D141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22FEE2-3302-26C4-22F1-E5D55AFA0266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AFC1D5-FCF4-5370-EC07-B8818EB08A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B5C39B-523C-EF90-3FB0-6DA5C6F57EAA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89A8E1-2859-45EE-FB87-5BE0BDD825A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38D45D-DF5F-8F0C-AEBC-F85FE341F9E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1AEFC7-A76F-46CC-9DE3-6B5E5AFA1139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E48E3-96E7-F2EA-F5F5-9861EE1229DB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89FE89-81B2-3CDC-F6A7-ECA92BE83DA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D3B9E-9A6A-486D-A8C8-6C72502D711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30749-D7A1-7EB9-2CDB-03B97C3DB70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4A5D17-9A2F-0C37-7633-12D4C29AC12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3CB-A233-5DA1-4E58-CDDD19B11C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 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3687-9C1A-26A5-8107-D68AD5506AF3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wichtigsten Punkte zu erklären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E300-385C-71A8-99D3-4FFE196C2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C43ED48-EE04-9800-CF8D-5800001844CD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BE1F60-72D9-4DEC-98D0-5425D42643F0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D371F1-3E99-A681-7622-36410787542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199449D7-C334-C6CE-736E-9CC06460D34C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53304E-3C9F-C127-A5FC-A8A3C6E3397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7E0CC0-892F-517C-C4AE-B7529E0F3330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7D8CBD-1407-6B8A-7234-3B85550B9BD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072787-DB16-F7CC-521D-1142EF40BFB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110808-4163-6D89-9C2A-CCAEAEBC1F0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D647CD-7938-579E-E143-9C40A5C85CB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ADB149-6625-0D10-DEB4-E287E4DFA00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30978B-82EB-3E73-8ACF-BCD62BCE40D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861AB8B-6181-1942-4720-821E21C92DFA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28B53D-11DE-D942-4009-B82B6CCF880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364D31-9171-A343-0748-4E68B9819D4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C23757-D13A-BDBC-1C38-1A08E7C69AC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E94DD0-EAE7-C490-50F4-161E7AD84E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191CB-7A28-3C14-433F-4786F37C712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25CE3-7D49-3BEC-2B38-B6ED02B3F926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4EF8-3DF4-B3C2-46A7-6E655D422B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3F9D-B3FB-6181-082C-6C84671975A4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noProof="0" dirty="0"/>
              <a:t>Gute Erfahrung</a:t>
            </a:r>
          </a:p>
          <a:p>
            <a:r>
              <a:rPr lang="de-DE" noProof="0" dirty="0"/>
              <a:t>GUI interface bauen?</a:t>
            </a:r>
          </a:p>
          <a:p>
            <a:r>
              <a:rPr lang="de-DE" noProof="0" dirty="0"/>
              <a:t>Bei Pixelding arbeiten</a:t>
            </a:r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438C-E8D7-2B25-3EDA-04FEB9719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92DAC2E-F89E-630D-9AD0-951B7FF21AF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64AD22-7B02-4987-96EA-1B4F81492FF5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7D70C6-4455-ACE5-71C3-E612E668DFEC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07D6B31E-4861-5084-F4DD-058D83209DD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A914D6-D5C9-F2EB-7B8D-005D514248F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1CE658-03EF-F13E-9582-F5A2945CC82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F500F3-26F2-9A26-E87E-FB60EA1BBECE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C436D-2F27-A695-DF4D-F7C708113BC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9266F-54FA-E483-7EE9-3B1D5490A34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2B9A12-435A-1D5E-184F-8A34A9BBD39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DA4CC2-9C9C-8713-52E3-3948122BBD9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D36F8C-5A71-C9DB-7A34-E8169F6BE2A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DA9128-6C37-55B0-1905-CF6542F7069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B68D8F-C060-371E-5989-4128A7DE873E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F5202C-1BAA-41F8-4B6C-D1E123BCFBC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D7BCEE-4FB9-6F25-BBE4-4B76967751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19A8D2-4055-57C9-C04E-AEA310D0D30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4ACA1D-2127-577E-5856-135403B4BA5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6E0450-52E0-B607-0D03-8BD890F86665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C40-EDC1-213C-0C69-A3B0B65AE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D567-354B-6A8E-D36D-03E665CCCA38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6329-4809-7271-E1D8-377FA4964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A058D4-ECEF-97A1-699E-ED4F191929D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429D9A-AE27-4377-B853-000FF903E466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D3AC33-FF76-B770-EB00-6F9D917C395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70ADA6E-15DD-07D7-287F-B042B530955D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6B310A-6457-09B2-C828-A9E9566C3A58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858B7E-4D73-44BE-4D1C-CA3A2C405C0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BC0DCD-FEA5-DA91-7782-A7B9F2682D39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9C3CF4-D53B-BB06-DD78-9A631D0FD75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45C010-D5FD-0E33-D85F-68C23BCF9F9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90A392-D4E9-A68B-799E-E368C227AE58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2AA643-B30A-412B-4A92-96B0EDE87B89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76774D-6A43-A146-FCEB-AB12E814299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C40ABD-AB22-88A8-422A-A9E18B9A93F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563978-2F4F-0ED5-125A-340351C5229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041F9E-89B2-5F96-2D4F-9D49D23FC620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973190-1646-4F3A-CA97-9CC40646241C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4E9F38-0D6A-295F-448A-A722994439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B65A18-877C-8144-C684-FD6A5BE855E4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F6C679-B88E-E13A-DB84-8E22BEEDF52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5476-755F-BA07-E56C-213C7CEBB7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  <a:endParaRPr lang="de-DE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8AA974D-0D7C-B877-BF3F-E5E91A0E96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Hauptfolie ……………………………. 1</a:t>
            </a:r>
          </a:p>
          <a:p>
            <a:r>
              <a:rPr lang="de-DE" noProof="0" dirty="0"/>
              <a:t>Gliederung …………………………… 2</a:t>
            </a:r>
          </a:p>
          <a:p>
            <a:r>
              <a:rPr lang="de-DE" noProof="0" dirty="0"/>
              <a:t>Der Projektgeber …………………. 3</a:t>
            </a:r>
          </a:p>
          <a:p>
            <a:r>
              <a:rPr lang="de-DE" noProof="0" dirty="0"/>
              <a:t>Das Project ………………………….. 4</a:t>
            </a:r>
          </a:p>
          <a:p>
            <a:r>
              <a:rPr lang="de-DE" noProof="0" dirty="0"/>
              <a:t>WordPress ……………………….….. 5</a:t>
            </a:r>
          </a:p>
          <a:p>
            <a:r>
              <a:rPr lang="de-DE" noProof="0" dirty="0"/>
              <a:t>WooCommerce ……………………. 6</a:t>
            </a:r>
          </a:p>
          <a:p>
            <a:r>
              <a:rPr lang="de-DE" noProof="0" dirty="0"/>
              <a:t>Datenerfassung ...…………….….. 7</a:t>
            </a:r>
          </a:p>
          <a:p>
            <a:r>
              <a:rPr lang="de-DE" noProof="0" dirty="0"/>
              <a:t>JSON zu CSV &amp; Excel ………………8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5ADD1E6-5116-3FD3-6AA0-D1EBD61B8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Datenintegration ………….………. 9</a:t>
            </a:r>
          </a:p>
          <a:p>
            <a:r>
              <a:rPr lang="de-DE" noProof="0" dirty="0"/>
              <a:t>Stakeholders ………………………. 10</a:t>
            </a:r>
          </a:p>
          <a:p>
            <a:r>
              <a:rPr lang="de-DE" noProof="0" dirty="0"/>
              <a:t>Qualitätssicherung ……………... 11</a:t>
            </a:r>
          </a:p>
          <a:p>
            <a:r>
              <a:rPr lang="de-DE" noProof="0" dirty="0"/>
              <a:t>Herausforderungen/Lösungen 12</a:t>
            </a:r>
          </a:p>
          <a:p>
            <a:r>
              <a:rPr lang="de-DE" noProof="0" dirty="0"/>
              <a:t>Dokumentation &amp; Schulung … 13</a:t>
            </a:r>
          </a:p>
          <a:p>
            <a:r>
              <a:rPr lang="de-DE" noProof="0" dirty="0"/>
              <a:t>Fazit ……………………………………. 14</a:t>
            </a:r>
          </a:p>
          <a:p>
            <a:r>
              <a:rPr lang="de-DE" noProof="0" dirty="0"/>
              <a:t>Fragen ………………………………… 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B2DADF85-34F8-BC2A-1FC0-0DC963EBF32F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B0EC7A-11C0-2720-D99C-0C701B5FE28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3284BC-E347-2811-6868-F1A748C99D9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7E2749-3185-23CC-F490-B848C7E9C2B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43C33F-05CF-A5BD-D45C-A7DE86DAF68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5CAB0F-8E5B-2BAD-E9F7-29EE9813673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B45F6F-5D7B-CDFB-741B-9DFF9368CDD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ABA10C-9C29-8E7D-DE57-71DF6A1129B5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29DCEF-094A-D35B-B429-58C7F30CCB69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58B5AE-2560-6CED-E990-E1ED758F41D5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185DA5-AA34-6BA4-DCBD-2E2B4EDDB62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2CE673-CE08-0987-3B4F-DA5A0F6B4B40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2525C0-F180-4ABF-768C-A50EF72B5F22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46F95B-55BB-15D0-A6DE-26036B5ABBD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6E4C9F-2020-F353-9FFC-6FA1F2E33E9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31DADC-BA02-27CE-4307-B093EEA1E46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F65B0CE7-06AD-785D-832A-50C850279CD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B9B2916-3C4D-203F-C49C-BEA9CAFF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382C17E3-0F66-184B-E925-96C578B1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82" y="2019374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F87183B2-21F3-464E-C98E-A00ABBE8072F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3E2C675-EF41-28F7-7924-6D3098AF3BE3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DCE163-7DE1-412A-B74E-8724B96A6751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86E0486-8657-6CDD-C9F3-EE48596350CF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9354134-D024-78EB-57EF-66D04E871C8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B5B7A0-404C-CD24-424F-34830796C2B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E88965-9DD6-6979-360A-88985018917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709E56-928C-94D8-674E-1591426AEC1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A8FB28-A341-5712-78A6-F8749A3DACF6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E12E5E-D521-A2AB-8855-B9D7F77241A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9A140C-0699-4E33-2AE8-135A4DCB7DE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1281B9-17B9-57FC-CABB-4B8B9A8290E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975592-082E-4061-3711-3983855080E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CD74D6-CAC7-B2C8-0345-D8794DEB1AF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ED6E96-2A26-D2E6-9065-13C2CBA5E77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E70951-B42A-7C54-A5FD-03E78FDEA09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F6756-EBBB-40CF-C74E-91DD8CE44E7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AA991-DA3B-E3E6-6F8B-70A94210B81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650CA0-8900-6C65-6359-3E311BA57205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8107-3FFB-8FF3-1E64-CC663DD004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AC46D3D4-259A-4553-B66E-91699897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96093" y="888405"/>
            <a:ext cx="4758721" cy="6344963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A382F98-EF06-1CD4-2003-7FB0CA73C41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D8E3D-121C-46CE-9682-8E182D033A0F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AD2376-ECA8-B798-C984-4F73D35E64AE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85F00300-6601-FC41-B5D0-9F31BD92D245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687D22-77FC-B0DF-A0D1-6895839839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5E71AD-CAD9-4DA8-2CEB-E11C3900971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7364EB-091A-3A6D-5C12-29648FC4DDF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17AF3-4D6B-0899-23AE-A7065AEF512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001975-41F1-64FC-0056-FBED5045787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E3FBC9-9BFF-FAC7-FD48-C4C5DFBAD83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BDB4A-311D-6965-AAD8-84F8D5855A5D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A86F21-7D40-2FA7-AC97-0812FEE0C7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440370-51AC-D027-D4A0-1632AC6E1D9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4892E4-2EBA-7442-8355-E00110490CB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969844-0B41-6934-3C71-A13038A2CD1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155C41-9C1B-3722-834A-F1F6D92093D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542EB-22B2-3EAF-904E-96E15B010F1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63405A-E79B-5EB2-A625-73EA465536F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24A70B-0AC8-A2E3-BA45-0AB701947F0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D4EC-3E0D-CA0E-BB5C-4423FECD03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164-3599-18D4-CEDA-12962FDC37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Open-source CMS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Vielseitige Plattform für die Entwicklung von Websites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Umfangreiche, durch Plugins ergänzte Funktionalität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Schnittstelle für die Verwaltung von Inhalten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Anpassbare Themen und Vorlagen für flexible Gestaltung</a:t>
            </a: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 verfügbar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Verwaltung von Benutzerrollen und Berechtigungen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Tags, &amp; Kategorien </a:t>
            </a:r>
            <a:endParaRPr lang="de-DE" sz="2400" kern="100" noProof="0" dirty="0">
              <a:solidFill>
                <a:srgbClr val="0D0D0D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A558F5C-EDB7-F22F-1F57-53FD53B9D13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80A9FF-5615-4DA7-B202-3E6BC832733E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2DBA3-D991-87B1-4147-246ECE817FB4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D19A441-F3DB-0270-71E2-8945557DE9CD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7183E9-B8C9-7057-F3B3-F06D283E4FB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ABC05E-3671-27DE-C376-2FC1AE126D7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B0B42F-1FDC-5192-B830-5399EBCA0A4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D45EB9-50B5-2057-5977-A998A57764B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1A766A-ADF3-37BF-9224-AF7923789C21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B66ADB-9038-A055-44AE-CDAB64A7E7D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0196AE-ACF0-CE41-4246-1B179ABA90B5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FEDD26-C758-C7B1-281D-7575613C6CF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085C04-B9E4-8B3F-EFBB-A65A2994C14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D98068-CC8D-1B1C-03DE-C48453C2AD2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F89DA2A-82B9-AC1B-A381-6F5CDBC61A5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5D2445-8A38-A28E-7D96-2D086C758D8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21A689-7761-BD85-127D-32B2D41843D9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5D5629-EDE9-DD78-22CB-68F0E9EA7E4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83AF11-76F5-CD8E-6542-7923C639073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3767-CA05-41C4-2963-9DCB77DDA0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64B3-CB60-AFDF-E8C3-264FA0E7B83A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E-Commerce Plugin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Oberfläche 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Kostenlose Nutzung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API-Integration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Deutsche Version</a:t>
            </a:r>
            <a:endParaRPr lang="de-DE" sz="2400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BDEFE16-42B9-1664-2A6B-0AD5A4117A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F49898E-D0DA-DADA-9511-DE3E6EEBA61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147199-5B22-40DE-BE0B-3B2A3255555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99AACD-62E1-E845-71EB-DE9EB936C49B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0C910D0-E52C-23E1-51AF-D1AC17565B61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68685E-F5DA-4437-143B-66CB8F5370B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6FE16C-471B-EB92-5F33-205FCE8730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4E20B8-3834-79A4-59EA-D710E64F547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6661F1-9C90-7585-23EF-12C9D66F8F0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68F430-27C6-48A2-E6CD-13A8E93330A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1B37F4-82CD-5340-B13B-4CF2BA1CC02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0DB84D-8DAD-39E6-ABB2-0F15387931D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3251EF-EDF7-3F84-014D-2DE2955CA43C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E0CB2E-76C9-3399-0157-69EC03227FE1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ACFBB7-8DB9-5739-C30C-3500F9A25519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92367-B6A9-E549-F2BB-CDE1DF84933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75E0D6-0123-48E6-3D7C-05B674939C1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11CCCE-3E93-1540-2552-44DD1F41FCA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9A05B3-0C4C-2EEF-B0F6-41D9CFB518E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C7DF20-D179-1BAD-648F-03C15EE38BD8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E4E4-DCF8-F255-A6FE-DCDFCE053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688D-3DF4-5EA5-9312-F4EBE01DAC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Python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Beautiful </a:t>
            </a:r>
            <a:r>
              <a:rPr lang="de-DE" sz="2400" kern="0" noProof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Soup</a:t>
            </a:r>
            <a:endParaRPr lang="de-DE" sz="2400" kern="0" noProof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JSON</a:t>
            </a:r>
            <a:endParaRPr lang="de-DE" sz="2400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13DAEC-71F8-0DD9-6884-DEE09E77F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65E57D7-9973-07FE-CA62-DE6E1E23890B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36FF1E-82D7-4A95-AD82-376394E0728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C62B3A-3C8F-4A12-0188-932CFD571A46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3A7A0F58-D50D-AB70-F46D-00091656E569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7DFF15-4ACD-12EA-6BE6-00AB422DB01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16FF3D1-D347-0596-8676-25FA2409852C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C91D9-D10C-5319-0A7D-FB8886E9799C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2F609C-0FB0-8987-F911-DA8D53CF9AF5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47C0BF-E6AC-558D-60AA-C70FB757861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28934-08AB-FAB0-5B7B-257A629283E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B7CE8D-B498-41E2-CBB1-DCD63EA8C20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409B20-B2D7-1513-5047-D0523A23448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AB931A-2F95-5E29-B9DF-12BAC6C2E01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C56848-F8C9-E98A-5F0B-8F024F292634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74ED94D-7707-2ABD-BA4A-849D770428B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63234D-B038-43DE-82BC-515FF65C8A7D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3B3D60-4377-9574-488E-FA1F8C946D9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63EE4D-9331-966E-16F1-F3A1C15ACEE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E555F-2CEE-B978-E703-893AD04BEA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5FD4-23E8-5060-FCE5-A39A0573DF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A8C-D21A-06F2-66E9-82AAE60F6B5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CSV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6FD158-E6AE-7DF7-3CF5-087484E4CF7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6CB0E3-2C26-4738-A95F-5B77D2F927EC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CB3AD-06EF-417F-B16A-A983B3E90F05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185C4BD3-F0CD-89A5-0785-D258D779A4FE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C0BCE3-AB24-D15A-552B-FEA92564EA4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557228-03C4-51CE-3865-A99219633CE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183724-739A-3EA0-4335-256F44EA666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2136C2-A8C2-21A8-30D6-B78104B3FEB1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183A11-5755-D10E-7DD4-6B0E74E34035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3A5667-610F-C23B-C497-4EE007B2F40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4C13F9-FDDD-65FC-FB8B-3D5EF0928B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E8BC98-EE78-59F4-57BD-2AC55EDD9CB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D13EA9-6B49-4073-6DAA-59531D21170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B5093-2ECC-206C-2917-AFAAE1F577C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BF9BF7-693A-9D72-4F49-B53DA18A91E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7402A3-4281-80BC-B385-DDA37974A57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1557C-B874-8BF6-1677-4F3210EB831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3F6637-8F70-5570-2433-A51DDAB4D5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1F49B9-D5AE-2B8D-62A6-4A0999F1EF96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617D-A836-6C99-20B4-80A073B811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7220-D601-3834-7B2C-3502FBBBA99B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6DA3-110F-A60E-ECB3-A3D661846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1D4B451-A237-C25C-A431-BE126719BCF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ED5999-1776-4C54-9099-F8B29CC1A2B9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B37512-BDCC-6504-26DC-D98D03C8296B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6E4D5BE3-1056-7D41-AB93-24224D16E828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222B9D-AF82-0FA9-4D14-AD46E5B8A4C6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78944B-2959-931C-A0C7-B8A67D5243AC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321AF1-B5FB-C39D-DA29-2C11115D4E3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6A481F-7FBD-D105-B974-12943E96378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CAB315-7A75-E3B9-C9FC-F79AF1EE2101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EFC284-B26A-5D72-79FD-90EF6B94F2D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AC2979-7A2C-1DBB-06C2-4D58A1EC732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02255-5846-CC67-BE68-4B5EC337B1C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3D3085-B9CF-1CF1-2F7A-AB4198C360A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E51DE1-DEA3-B768-0049-B148A39AED8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BA7D5-C981-9E0F-CDCD-2325FC0FD50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919BF5-8B23-E3AC-DB6D-5F0A59FDBBD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8A9AD-0512-FA03-0000-0B6FA256F86A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F6072B-8A17-2FF4-C0A2-42AFCAC1BB7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AB83B2-2BF9-3687-806A-1890FD472F2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474</Words>
  <Application>Microsoft Office PowerPoint</Application>
  <PresentationFormat>Widescreen</PresentationFormat>
  <Paragraphs>323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Segoe UI</vt:lpstr>
      <vt:lpstr>Wingdings</vt:lpstr>
      <vt:lpstr>Office Theme</vt:lpstr>
      <vt:lpstr>Mein Projekt</vt:lpstr>
      <vt:lpstr>Gliederung</vt:lpstr>
      <vt:lpstr>Der Projektgeber</vt:lpstr>
      <vt:lpstr>Das Project</vt:lpstr>
      <vt:lpstr>WordPress</vt:lpstr>
      <vt:lpstr>WooCommerce</vt:lpstr>
      <vt:lpstr>Datenerfassung</vt:lpstr>
      <vt:lpstr>JSON zu CSV &amp; Excel</vt:lpstr>
      <vt:lpstr>Datenintegration</vt:lpstr>
      <vt:lpstr>Stakeholders</vt:lpstr>
      <vt:lpstr>Qualitätssicherung</vt:lpstr>
      <vt:lpstr>Probleme &amp; Lösungen</vt:lpstr>
      <vt:lpstr>Dokumentation &amp; Schulung</vt:lpstr>
      <vt:lpstr>Fazit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</dc:title>
  <dc:creator>Maleterre, Gregory</dc:creator>
  <cp:lastModifiedBy>Maleterre, Gregory</cp:lastModifiedBy>
  <cp:revision>15</cp:revision>
  <dcterms:created xsi:type="dcterms:W3CDTF">2024-04-29T07:12:38Z</dcterms:created>
  <dcterms:modified xsi:type="dcterms:W3CDTF">2024-05-02T12:59:24Z</dcterms:modified>
</cp:coreProperties>
</file>