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 restart="4294967295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385" autoAdjust="0"/>
  </p:normalViewPr>
  <p:slideViewPr>
    <p:cSldViewPr snapToGrid="0" showGuides="1">
      <p:cViewPr varScale="1">
        <p:scale>
          <a:sx n="95" d="100"/>
          <a:sy n="95" d="100"/>
        </p:scale>
        <p:origin x="8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550893-52DA-5D5F-38C6-F97F9CB759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57835-009B-142D-D94C-15416AC65D3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330988EE-1B51-4589-BFBE-F5193F0B6130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7E3B30-7A84-0BE2-4BC2-57CAA40F1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7364265-0E41-F706-FC42-832620914E1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72F-BEB0-A934-D59C-9B03191801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77DA2-61AB-D599-3E1F-D0C591DA0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8CB90488-3A56-4198-901F-8236BA6EE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F02621-D7DD-9DAF-1F1A-F9890331CF65}"/>
              </a:ext>
            </a:extLst>
          </p:cNvPr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66E84-0E72-3318-5714-5AFD528890C4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B06C-9414-27F8-C427-D16C5EF9DD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122361"/>
            <a:ext cx="77724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FE12-F3BE-6F7E-86EE-CCAC674CA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A12E-E9B9-8902-60CB-EAF67DF71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2E39B-822F-4B9F-B133-21B46501076F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AC6E-0B09-75ED-2AA8-69D0E1D6A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0E-4EEC-4FF6-5FB5-A325EF7ED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821298-FD02-476F-8CC9-3A694A11564D}" type="slidenum"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C99ABE-72E8-46CE-403C-4D2AA3AA3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56468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91E-E7CB-8A92-6FD9-83133328B8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21A5-7A20-F812-7013-9546EE0FD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1279-A981-C384-6694-2ACC20E0DC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105E0C-4F5D-4074-95C5-5AB4CDFC4C48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9EA5-7B2C-3F2E-A228-8B7FAE1D53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EACD-533C-1B4B-C487-59B6F510F1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E6402-91AA-4093-827F-24867ED025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A672C-8314-A4FF-CA23-07D85DF3FF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FC87-44C4-2B8F-8DBE-94AD888339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C346-F0A2-1E05-DA8A-B1303148D7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D17343-64E8-407B-84F5-AD08F92BE242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D0A-58DF-F33B-8F40-75D2E437CA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8ED-5AE1-4737-BB5A-FD92F776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DA9B0B-1B2F-49EA-B302-90A92B515C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90E-75A8-8694-C64F-BD14D4C3C7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4D56-C22E-5121-CC98-FFC4F8B986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023-D85D-1A7C-A95C-702814C0F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57529B-80C4-4D7C-B43B-968CF25E4AD7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395-01D2-2964-65F0-A8C7C6ADC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DE-D839-278C-F5B3-F4008B0E7A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B84507-9B73-4487-A52B-7DC110343DBB}" type="slidenum"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17C65-378E-8B1B-01C7-2356C1D3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D350CD-BB76-E7EC-E59F-F1269577DD8B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316741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069-CD7A-C399-FCBF-03AD669E2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75F-F987-3355-76D7-215139838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031-462B-FE52-763C-713BF7BB9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793974-D8F9-4E5D-8468-C813F68B4983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3D6B-130A-4800-FBD9-7748EA120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C24-AC39-32DB-9A22-343A8ECA04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2112D-9CEB-43CF-B74C-EE5AB7B11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8-4B79-F8CC-6A3E-136E2DAE4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FCE-232D-E31F-00C6-7BC85EBE7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844C-BF53-B814-1E26-07F341983A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FEC5-5A78-6D61-1C3D-A31CAEF0F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F99C9-86D1-4B7D-BC84-5941C66D9454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E91E-0504-05D2-580E-A3F1054BAD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EB66-A525-9B5B-E473-39742636C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B2140B-0F71-4814-B441-C72993EC50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6D19-2754-105B-4164-59E977DA3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6203-1B5E-FA1A-7D9D-FB269EB38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065-0938-BD32-71D5-E3038C102C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A43-C455-70B7-291A-8B4BB4D640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4922-9743-0400-F8DC-7585B58AF8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5B73-BBA4-8C81-56D9-BAA13F86C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718C48-317E-43F6-8A50-037C251C3F60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825F3-B470-CC39-9A25-C5EFDD07ED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8D95-FAA0-5485-7C8C-5AC3BCBC4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DB99D-D0A5-4049-8925-9C08F267A7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D7F-3641-9419-4BBB-22D640B560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4C5E3-ED56-85F4-A655-92FD6BC9B8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6B527-6CE2-46B9-B0ED-E447D35EA3DD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CE38-6553-669A-A09E-F27989A40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3ED4-3368-B781-E3CE-D1805BA7D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C014F6-1CE1-4868-B151-E27267BB18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CD67-EB3D-D70F-18AF-18EFC9E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05FE4E-AA6C-4AA2-ADAB-754EF5B2F879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4CC-78B6-41A3-B630-55FE434E6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C32E-2722-3A48-C480-56985BAF5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94F2A-737E-4B19-8E77-FB9F5B2346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F16-1F5D-6DE7-5DB6-0597B94B9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9AD7-020B-FFE0-DF3F-6598BF89A5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1316-B2CA-7FAB-7D30-DDE200D03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0613-EF2F-D823-0602-3E242A4913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56465-02D7-452E-B1E9-CD869A4CD17F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194-BF20-39A1-B7FA-30498FC02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3FB-DCF7-1B2E-DBC8-84C4FF3AC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CA5D4-1D51-4A5C-8285-2CD33FABAF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3-7DC8-25BD-168C-900EB2F55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63D-D215-3015-B274-FC5799D35A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23C0-81A2-AF56-F3BC-B1D33E7F3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51DB-64BB-90F5-B421-CD024048EF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85657-9165-4365-B170-A930BA234D86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70ED-97B3-E281-0D21-ACDDC1AD5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E3EE-4BA8-2C9A-14F9-8DD3E5C4F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2207B0-2C41-4652-AF66-787837D7C8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81E0-5331-004C-9230-C4A31281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60D6-CBE3-0EA7-AE66-DC2CD119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509-6E87-5DDF-B5A3-EA11F90FDF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CEA7AAE3-D810-4506-AB3E-D969687A02AD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8E0-533D-77CE-685F-79DC2A898E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1A6-4DE0-81AB-0B60-3A93706E46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9BB5093-B33B-425F-B3CF-D173EF832A6E}" type="slidenum"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14EA-C4FF-AC54-ACB7-638055F8A07A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187875-3F13-AD2D-4DFD-1931DB1FE1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noProof="0" dirty="0"/>
              <a:t>Mein Projekt</a:t>
            </a:r>
            <a:endParaRPr lang="de-DE" noProof="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486D0FA-F7D9-6B60-6C45-085E702E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2025036"/>
          </a:xfrm>
        </p:spPr>
        <p:txBody>
          <a:bodyPr/>
          <a:lstStyle/>
          <a:p>
            <a:pPr lvl="0" algn="l">
              <a:lnSpc>
                <a:spcPct val="70000"/>
              </a:lnSpc>
            </a:pP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Effizientes E-Commerce: Erstellen, Erweitern und Realisieren einer Optimierten Produktverwaltung in WooCommerce mit Python, Excel und CSV</a:t>
            </a:r>
          </a:p>
          <a:p>
            <a:endParaRPr lang="de-DE" noProof="0" dirty="0"/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4FC8-31D6-5224-8DAA-B4AF27BE53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ED14-F8A0-C09B-C9B5-6CF891A004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b="1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Teamarbeit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SEO-Spezialisten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Grafikdesigner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Kunde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Management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Slack, email, ASANA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Meetings</a:t>
            </a: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FE0AA5A-677E-0F03-330F-844598E6A0B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125694-FEAD-3D14-AFEF-B888C1FCC80B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ADEC499-AC55-FE5C-CB08-9F6D93BAD65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196534-26DE-4D8F-B032-A396FAA608A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10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1DFD7E0B-6D68-E06D-2248-CB823AB2474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2F79E8-9008-38CD-93A6-AFC9477087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D4CDAD-34D3-B39B-91C3-D00EC725CB6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97C667-B2D0-FDA4-3144-EFADCFF25C4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7B55AA-C520-FC53-F64E-3FAB147283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286D56-A57A-E029-8CD6-4FA4250AE96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9B43880-03D6-2AB8-1B2D-4A559065202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69C2BE-EC82-0345-12F8-0871A7DB59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C5F7D4-5F0F-DD18-C4CE-6C93D7C340C3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E2BCB5-8426-980D-3123-8BDE33A61DD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A63846-37A6-8DBE-BF5F-853288109B1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626061-6D93-5D25-AA27-DEE2D331A2C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FAA5C2-4478-0541-95D1-E6C74629C15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DC60D6-63F4-FF8D-DF72-92E76A15A84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47984F-A692-E7FF-5577-F482BBDB7C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E019F3-9BC4-4A3E-5A65-217D31A78E8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B9-855B-8260-1C69-9009FA7001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55B-7A9F-9614-96EA-2B3C6E0897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  <a:endParaRPr lang="de-DE" sz="2200" kern="0" noProof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 check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4974A5F-FBB3-6629-C8DB-CFD257CA4004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481535-F3BE-2D56-172B-B83DCA08404C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F3DC8-B5D2-9A46-3FAC-DCFF5F8C9456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E11274-939E-4F29-9FEE-D3286D04980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11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906241E-BDD2-0EC6-D38B-C87B6DB3EC1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0F06A0-DA02-9740-B711-45C943DEBAE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29CF25-C526-209F-96B2-14B43209896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A0D998-AB2D-4D89-D987-5EA738B9317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4F5126-57AF-59C0-9FD4-5D3C9DCC42D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DA2FE9-45E1-CC72-8F27-565D60DE1E2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232EAB-4AD2-D08D-9BA8-AC79D680ECF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9B4CA-9731-48E6-0562-B93130BAAAF2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3181DE-EA87-F7D6-0550-1B08FA85D0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E31F57-C985-0337-35F3-FE2DD0934B6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6DAE3D-18D1-BA81-C60F-613A66D411A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47417B-2606-DA98-B0B8-231AFACEE5A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6F9639-2518-395F-7727-C66E146A961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4C20085-FBA4-270A-810B-D95FA987FBF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CBF3BE-45A8-223E-CA22-01252FFEEBB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E1B5E0-D67E-C859-F5EB-71F34520C6C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80EB-14F1-A7EB-E0F9-789F1CBC7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B79-434B-B297-159E-E1B8FEF64F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1F79C54-9005-2FFF-2311-9EF0F52CAA23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0D1894-1C43-A5C0-F2FE-1E613D5EEDF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1525CA2-DEC2-F930-0294-370289E08E1E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9AE6C2-55CA-45FC-919F-89710DB090F6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12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5DE90980-D862-983F-C876-CC40FAD9910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8449FA-36A5-85A7-BAA8-1CE23D7B903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6D10B2-F28E-EC82-0855-814B4854029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22A29B-C96A-DACF-9E78-499B7BB1833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8487F1-1FCC-AB73-11BC-EAA12DA6DB5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E426D1-DECD-8BEF-03A9-5FB09F5ED82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83F93D-5595-E807-7889-4E1BD48C787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513F86-E8F4-E55D-EB58-8D07861A24D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580D6-748B-3DC1-DE31-F464A161935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FEFB91-1BB4-40A9-4BE1-263387B2481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481279-69D9-001A-5092-7E41AEAB8C5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2D5A61-9A89-2828-A92E-CAEC7584B60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CE7D17-043E-EE7A-2612-86023586EC89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6B373E-7E22-A0EC-84EC-2075D0133216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81C31F-A8C7-3C02-DE1D-2F6A245F1E8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806CF8-15D0-B5FA-5372-DF8F65FD833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B9D-5689-2EA8-933F-95AB176AB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</a:t>
            </a:r>
            <a:br>
              <a:rPr lang="de-DE" noProof="0" dirty="0">
                <a:solidFill>
                  <a:schemeClr val="bg1"/>
                </a:solidFill>
              </a:rPr>
            </a:br>
            <a:r>
              <a:rPr lang="de-DE" noProof="0" dirty="0">
                <a:solidFill>
                  <a:schemeClr val="bg1"/>
                </a:solidFill>
              </a:rPr>
              <a:t>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975C-89DF-F4A2-4C14-2EB1BEBF03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 &amp; ASANA 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 punkten zu erklären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C753AB-2155-14EA-2764-C6D33DB4703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7A2DF2-EE13-C991-DD0B-9BF72562D8EB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3F8B0B8-DE1B-725A-7AD3-CA93B13EE5A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A98ED-4BE8-44BD-AFE9-3FEA9D3D535D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13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2F9DC6D7-8CAF-030E-F22D-6F5D07FFA9D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72F971-4B9E-7691-D186-BDF44919193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D2550C-1023-5307-5CD3-0BFB76A7BA65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6E0700-6B5E-6429-43ED-46CF9AA6F5D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AF8CD1-A1CA-405F-B29E-CF3DD6974D7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07695D-57CA-071C-6203-EA4EF5B8C4D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D1DF91-701E-A25B-1B07-8A7A5A43847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A2DF3B-3F3F-DD36-885D-DBB7A2CB54A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5307E0-3E09-EC5C-E3C1-6649F897C7E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6FA565-2984-BA15-AA36-C265BD2D6B9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4D80B1-B288-3095-D2C6-AB02E05647ED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988DE8-0E30-547C-542E-F4C1664E265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6726AE-5EE3-CF06-67F7-A405B4D8EB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94C231-355A-8741-996B-9E480E2A5D2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0773B6-8E3D-1BDF-1E1F-9F2E5E7C8CAF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F1B1D-5B56-B115-5D93-57DC91B5CAB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BA-ECA1-3193-B4F5-19A2D9361B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07C4-5A8E-3E67-87EA-02C088D2DC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Gute Erfahrung</a:t>
            </a:r>
          </a:p>
          <a:p>
            <a:r>
              <a:rPr lang="de-DE" noProof="0" dirty="0"/>
              <a:t>GUI interface bauen?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6F50FA-64C0-9F1E-CB31-987F05A3C06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2B4771-FE98-B219-02F7-0DFCB65EC2A9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D85F60F-3982-34C0-9B54-AC9337561F3C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0802-0A65-45DD-88AF-332652514F88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14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62D5396-67F8-FEEC-0DCA-AA7566E2B93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CBE5C7-BF11-635E-6CEA-20FBF840DBD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77D73F-EB27-A06C-6623-95BD2FB432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A26477-0CF0-46AA-5A76-41AA0EF8744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EA31DC-D53C-5FE5-DC3E-A8C429B0479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195720-C189-2359-29F8-355855ABB5B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A54E54-A8EB-BE7A-42B8-EFF58745EAF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D4ECF5-0864-638C-146E-262F3C5AD2A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A20040-7009-79EA-3566-6258600A2D68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948475-B0DE-86F3-4C0A-152B7F631CA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F056E9-2210-0340-E2C8-1384A2A44FD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0CAC2-AE9C-6C4F-4E29-53E03C9126C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8E32EE-08FB-982D-D8C3-3482BB2D0D6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74D1E9-A3EF-202E-1FEB-878935F47C0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BEF56C-F8AE-70B0-936A-05B11EB37C01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3B0933-FC7F-3330-CA1F-B8DD3D97C17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F17-2DC6-D03F-D399-002227CE9D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A8B-F7BC-9A9A-E27E-B0F26CD472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Danke! </a:t>
            </a:r>
            <a:r>
              <a:rPr lang="de-DE" noProof="0" dirty="0">
                <a:sym typeface="Wingdings" panose="05000000000000000000" pitchFamily="2" charset="2"/>
              </a:rPr>
              <a:t></a:t>
            </a:r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4118195-28A7-25FC-762D-5B32FE0B562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80252-B763-1CB2-52F4-8DD0839FC83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F7C7B4-0E36-2360-CFAC-E15A423B892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E8DAA1-95F5-4CB1-86AD-6F0B4617D91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DBBA526F-614D-916D-5F84-9DAAB22AF2A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131E2-2BF4-8BBF-0786-F9D1A808E3C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B640C-D26F-7A79-17EE-413500D8FA0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B11C3D-2B37-1748-2967-231E6368DEC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76C009-1314-3DD6-0B73-66DC7FDB5DE0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A9A445-D025-3467-CB10-7CF203BE566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C99503-363C-C3D6-9D1E-22EEDA1AA14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9E531B-48D2-D38B-299F-95DA0C3B6EA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C69B9-FBAA-CFF0-E9DA-999E91118D1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5CCBBA-48E9-5CAF-0A6D-18BC20AA41F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1B68E7-F28F-65A6-D644-B2A7EC8C718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E78459-D930-C3BC-A638-097640C9F0A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0BFAA5-39F6-FD86-04BA-D796EA67552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0550FA-5502-6F70-53A8-8E3726B437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895854-21EC-2BCE-1900-B2C0D7757D3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1C01A3-10F5-698B-343A-91ECD3092E4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C1933C-500B-2DA1-93C1-C4B157F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noProof="0" dirty="0"/>
              <a:t>Hauptfolie ………………….… 1</a:t>
            </a:r>
          </a:p>
          <a:p>
            <a:r>
              <a:rPr lang="de-DE" noProof="0" dirty="0"/>
              <a:t>Gliederung …………….…….. 2</a:t>
            </a:r>
          </a:p>
          <a:p>
            <a:r>
              <a:rPr lang="de-DE" noProof="0" dirty="0"/>
              <a:t>Der Projektgeber …………… 3</a:t>
            </a:r>
          </a:p>
          <a:p>
            <a:r>
              <a:rPr lang="de-DE" noProof="0" dirty="0"/>
              <a:t>Das Projekt ……………….…. 4</a:t>
            </a:r>
          </a:p>
          <a:p>
            <a:r>
              <a:rPr lang="de-DE" noProof="0" dirty="0"/>
              <a:t>WordPress …………….…….. 5</a:t>
            </a:r>
          </a:p>
          <a:p>
            <a:r>
              <a:rPr lang="de-DE" noProof="0" dirty="0"/>
              <a:t>WooCommerce ……………. 6</a:t>
            </a:r>
          </a:p>
          <a:p>
            <a:r>
              <a:rPr lang="de-DE" noProof="0" dirty="0"/>
              <a:t>Datenerfassung ...….….….. 7</a:t>
            </a:r>
          </a:p>
          <a:p>
            <a:r>
              <a:rPr lang="de-DE" noProof="0" dirty="0"/>
              <a:t>JSON zu CSV &amp; Excel ………8</a:t>
            </a:r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8627BC-3A67-E9CA-8889-C9281C73DB37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noProof="0" dirty="0"/>
              <a:t>Datenintegration ……..……. 9</a:t>
            </a:r>
          </a:p>
          <a:p>
            <a:r>
              <a:rPr lang="de-DE" noProof="0" dirty="0"/>
              <a:t>Stakeholders ………………. 10</a:t>
            </a:r>
          </a:p>
          <a:p>
            <a:r>
              <a:rPr lang="de-DE" noProof="0" dirty="0"/>
              <a:t>Qualitätssicherung ……... 11</a:t>
            </a:r>
          </a:p>
          <a:p>
            <a:r>
              <a:rPr lang="de-DE" noProof="0" dirty="0"/>
              <a:t>Probleme/Lösungen …….. 12</a:t>
            </a:r>
          </a:p>
          <a:p>
            <a:r>
              <a:rPr lang="de-DE" noProof="0" dirty="0"/>
              <a:t>Dokumentation/Schulung 13</a:t>
            </a:r>
          </a:p>
          <a:p>
            <a:r>
              <a:rPr lang="de-DE" noProof="0" dirty="0"/>
              <a:t>Fazit ………….………………. 14</a:t>
            </a:r>
          </a:p>
          <a:p>
            <a:r>
              <a:rPr lang="de-DE" noProof="0" dirty="0"/>
              <a:t>Fragen …………..…………… 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959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2A-0BA1-2733-BBBA-B9022A06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FB31-DC5C-8731-49BA-4E6186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C369A0CD-5C48-DD0F-7BC4-789CD70A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5" y="1527669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6F6991D-D70C-2B2B-075F-E636BD75FB5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77276D-C580-915B-24F3-79663F8B4A03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F8D771-754A-6777-AE07-FAA0132706B8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0BFD6F-1396-DA03-8BB9-4A8A4539E657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958006-F2FF-A8C4-2157-7F6554167E7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195594-0C03-652A-8CF6-33ABF8F3308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72109E-1CBE-E32E-A8BB-DEAE9B4CDC6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059457-49AC-AD86-DD13-DF97835A5DB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B2C01B-F412-842E-4202-31F75378DD55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68E98B-C077-1B6C-DE72-F2438D0E815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F7272F-9A10-15C3-D799-1B39F103801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A5D1A5-3DD5-FFA0-0267-A7827CCABE2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4B4871-D9E3-C165-8678-AB8B2F12EFF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1C1089-FD6B-90AA-B3D2-31ED87CBBC8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D80897-C9AD-1CFC-252F-806D430FDDB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D1E4A-56AB-E179-E2FB-7BF3995CCD9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8341421F-E165-3E2A-CA32-1C8C4D38F8BE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80404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2A0-E564-4698-BF5A-C2AFFC5B7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926D8981-97FF-C6C2-5DB5-A0D937EB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13">
            <a:off x="2418876" y="1033780"/>
            <a:ext cx="4637717" cy="6183629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83CF2A5-3460-8608-8630-9BC54FA87998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76620CD-3FD2-C3A7-519C-8E26C1A4811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341C54-CB03-4BB4-8EB4-78F1A08AA73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4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A8F5EB2-B4BA-1746-9DE1-B6D6BB0E0EC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7192F5-3907-CB6B-9D37-003CEADBE42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F08F1F-579E-B50D-9550-6DF3E4BF3A5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D4C489-3C5D-AA3E-4264-3CBE52B3583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3205A6-E235-151B-391F-8717D4319E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703C5D-26B5-493A-801B-66023D17ED59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C0DD1F-E9B8-4DBC-8169-FF3212A254C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F8D842-A3BE-FCC4-AF69-68E013473B9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A87A83-B70C-9E0A-18B3-3523E481BA8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F6D4FA-DAF1-2867-5D6C-FE0D1E51DF0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7E9376-EABC-91B6-8712-FF7294739AE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0BA32B-5D43-96DC-E343-4A5CCA0724CC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E3A52F-BA5A-EECF-CD38-2B08BCB5AD5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58E62B-67E7-CA7E-B154-AE961DB1C6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EC4F6-5B11-D31D-A772-608602AC71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58882-4569-F4D3-46C5-C8966BD7C47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85C-1713-328E-965B-A9FC0A6558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9C88A5-88BF-552A-2D20-964755D4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Vielseitige Plattform für die Entwicklung von Websites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Umfangreiche, durch Plugins ergänzte Funktionalität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Anpassbare Themen und Vorlagen für flexible Gestaltung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Verwaltung von Benutzerrollen und Berechtigungen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Tags, &amp; Kategorien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37D4DA-EB06-1DC1-CB46-FD0FCEC82FC2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5C06165-EAB4-3F14-7E05-5E0D2130539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400D81-917E-4B20-8D7D-DFC07E072B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F50B6611-CB4E-4AD3-E865-5D4106673532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1E88EB-E8B0-A84C-E63E-74645B3D5C0E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7C64AF-9B91-91F1-5416-B184BA02FC6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29A7A6-83FE-2A5A-7E45-EF0834BCD15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62F796-AF2A-43E1-5A1E-CBA51E9D6B4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C0A42-D5EA-5732-A6E7-A1C8E21D002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510B8B-4D0F-D1B6-46C3-B57C794211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4A9E9E-C2CB-6316-17D1-7CEA3588DCE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7395B1-16C0-BCC5-8086-3B8726F54E0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00A5BA-4A64-5362-3A32-036E4EE66110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4CA966-32E0-1C69-BE6B-4BB218A6CB3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7431F5-4E53-E3F0-910B-D572A08BE2A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C55A0-AAC7-95E9-27CD-2070DBA3FD4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F6BA9-9847-D7AE-DF20-D74F42A3CD2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0FB4F7-D734-846D-7E07-C4CD2F29B9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8723CA-84AA-081E-9A69-48B2B88C051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1E44-29CC-552C-49D5-41EDAF25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5D9086-2656-7357-F826-A4C90F7F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kern="0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-Commerce Plugin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benutzerfreundliche Oberfläche 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Anpassbar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Kostenlose Nutzung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API-Integration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Deutsche Version</a:t>
            </a:r>
            <a:endParaRPr lang="de-DE" sz="2800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ECD11B7-C868-AF08-9FFF-3C63819C71F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F8D-5A8C-85CF-2BDD-73DF4AA7DB6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5A684A4-B2EF-7B98-CA8D-A2FEE8EF0F0A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45E83-225E-42AA-814E-BCCD70DE5DC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4E72F758-5743-A736-E9BA-543C7F47429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2DA11F-A4DD-FF80-BDB4-EF896489AF0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1E50B9-D484-0D01-9EC8-EDF6179A010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DBA367-2C61-6438-3786-55C9279999E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63F33-4F1C-C906-3F14-9DC76794016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334BE4-5501-A291-6C87-65F55119D67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986AAE-D550-A385-94F0-28E38521AF5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ED41C-3FAA-8201-AF97-C8982EE0F17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81AD17-38B6-C4AB-365F-924DEC8E5D27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9F9B49-2801-9E52-6F41-0D825511A82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7B0296-DDCE-7442-1C0C-7C57DE5428C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B98A9-8C44-AC1A-E842-546E0DFC328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3E0A02-5A97-81DD-F4BC-9C8C0190761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DD906F-C4E5-2093-261C-60CDD3AAA22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4FD830-D50D-E8BB-4370-2045A14885AB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2BFFA4-7078-4FC8-9DDE-1079BB4DA1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C9C-4F91-957A-3905-0032DF1ED4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D8E08D-F810-BE5E-0A9A-851B92FE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Python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Beautiful </a:t>
            </a:r>
            <a:r>
              <a:rPr lang="de-DE" sz="2800" kern="0" noProof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Soup</a:t>
            </a:r>
            <a:endParaRPr lang="de-DE" sz="2800" kern="0" noProof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JSON</a:t>
            </a:r>
            <a:endParaRPr lang="de-DE" sz="2800" noProof="0" dirty="0"/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7F96ACF-00CF-8F66-C2C3-0EBBBFD9178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096EAC-4DBE-992E-8DA3-02A99B8DE71D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91976A-6F30-CCB0-6EE2-C4AC80E79E94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2DEB63-705F-47C4-8868-B723B72E358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7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CCED349-A723-C6E7-7B67-83240A3DFD79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ABD9C-5F21-90C9-43BB-CAAC25EF4FE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E11E1-96EE-896F-593E-0CDE0CD790E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B1AEAF-F179-C0D4-84FE-67734B719C6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6FCF61-DCA0-7864-6166-0142EED2F62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C1EBBB-9BD9-1C81-F4DE-A3BE34D2CD2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426BA3-F4E5-E036-477E-D2E6C3A99C3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1D481E-ED4A-D5DF-CF91-11D142F3804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183359-C0BC-7CDC-D52B-6B67FA84239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1FF26-AFD1-4FDD-C60B-76641CA10E2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BD917B-A104-20BE-B201-A25D6F09CD0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5AB515-C2BE-FD51-77EF-D26279CFAF2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0EC56F-9566-55AA-A450-5E2C1C794E5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C26A45-AEB6-CDB9-E437-A4163D37AFC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EF5766-EC8F-D7BA-9F3E-804DA41301C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B25406-EC5E-AC54-7F1E-3E71382FCAB3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0A9-EAD5-9FEC-3D3A-D3EC2A80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541-6343-DF92-86E8-162979C0F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CSV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84B9823-DF88-A6A8-8D4B-6569C57232D2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C3868D-2D3A-D560-25C9-B2B7BAD6481E}"/>
              </a:ext>
            </a:extLst>
          </p:cNvPr>
          <p:cNvSpPr/>
          <p:nvPr/>
        </p:nvSpPr>
        <p:spPr>
          <a:xfrm>
            <a:off x="-9829" y="6646509"/>
            <a:ext cx="9144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36D4AC-1E13-9333-756B-05B171FA3D60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FF4B2F-F6AA-4112-A05C-2D40562808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8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031FA0A-4576-721E-CC6B-E3A9425ABA6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B70C16-52B6-55EB-8D7E-A79A16E9612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328712-0F5A-708E-021A-B3E66778CE4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EF0EBC-94C6-58D2-20EC-4EDD0B6C26D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8B2C42-1CA9-5BA3-BFBD-47E2E50D90C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FBA2A4-76DB-C715-DF7D-5F987F7E2BB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DC8434-E4A2-B492-C616-EEF00AF32AD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885DFE-F8B0-FE07-86E9-9EE72023621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1A98A0-9624-D190-2E6F-63B2D45D64E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3EDCE9-A301-8C5B-81EC-3FEC4C55EDF2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A471CA-2E50-36AC-92CD-63D0B1BD724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B1E0C6-E134-D7DF-5563-C59FC0B829F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41A61D-8725-3349-00C9-34A9543793F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82E7E5-2418-8784-BC8C-1756677A630B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45513D-009B-2AD8-C074-A3E3AC6E45F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129E39-E2AE-3F99-A1B5-3BE2A155F86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A3B-CFC8-F427-8D2E-45F95845EA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D93-4B64-B3C3-2D7E-40C19AC8C9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FE6999F-DBA1-F670-6C6D-FFC50E52EE19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35FC8B-B1C4-DC03-DB80-D23A917B2779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C18DE8-D748-EB43-798A-44F2AC2561D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B9685F-FD26-4DFA-8E6C-D8F405B8581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9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6149EFFA-1E7C-EF96-F619-3D13A9DAE2A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66D059-EEFE-8FE1-1CE8-8F4F3334D80B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9EC60F-A37E-84A0-D51F-382E45D2E78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C76593C-336E-F86E-8A47-26EEC332CFD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23FC66-FDD2-DCC1-FD4F-1E9C67B378C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79261F-0780-4D6F-ECE3-9E21F7244DA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5050-1A3B-89DE-A85F-00692288483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B4FF4C-967D-F802-720F-12E695326A7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6746B6-609F-1D7F-0F70-F05BA310370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813BF3-9E72-17B2-72F4-80E603D4185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5648B2-E2D6-C1C2-0288-475A42772FA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9F9663-269B-5A32-63BA-671420EBA95E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CEDC09-EB62-4C85-8BC9-598F11F6AC0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E20D0A-6362-4DD9-722B-30D97FFA3EB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E1D646-F791-729D-F75F-334B852B832E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F78EE4-9A16-23EA-E332-098E599B101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autoslide43</Template>
  <TotalTime>0</TotalTime>
  <Words>470</Words>
  <Application>Microsoft Office PowerPoint</Application>
  <PresentationFormat>On-screen Show (4:3)</PresentationFormat>
  <Paragraphs>320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Segoe UI</vt:lpstr>
      <vt:lpstr>Wingdings</vt:lpstr>
      <vt:lpstr>Office Theme</vt:lpstr>
      <vt:lpstr>Mein Projekt</vt:lpstr>
      <vt:lpstr>Gliederung</vt:lpstr>
      <vt:lpstr>Der Projektgeber</vt:lpstr>
      <vt:lpstr>Das Project</vt:lpstr>
      <vt:lpstr>WordPress</vt:lpstr>
      <vt:lpstr>WooCommerce</vt:lpstr>
      <vt:lpstr>Datenerfassung</vt:lpstr>
      <vt:lpstr>JSON zu CSV &amp; Excel</vt:lpstr>
      <vt:lpstr>Datenintegration</vt:lpstr>
      <vt:lpstr>Stakeholders</vt:lpstr>
      <vt:lpstr>Qualitätssicherung</vt:lpstr>
      <vt:lpstr>Probleme &amp; Lösungen</vt:lpstr>
      <vt:lpstr>Dokumentation &amp; Schulung</vt:lpstr>
      <vt:lpstr>Fazit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Projekt</dc:title>
  <dc:creator>Maleterre, Gregory</dc:creator>
  <cp:lastModifiedBy>Maleterre, Gregory</cp:lastModifiedBy>
  <cp:revision>11</cp:revision>
  <dcterms:created xsi:type="dcterms:W3CDTF">2024-04-29T07:12:38Z</dcterms:created>
  <dcterms:modified xsi:type="dcterms:W3CDTF">2024-05-02T13:01:32Z</dcterms:modified>
</cp:coreProperties>
</file>