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72" r:id="rId4"/>
    <p:sldId id="271" r:id="rId5"/>
    <p:sldId id="259" r:id="rId6"/>
    <p:sldId id="260" r:id="rId7"/>
    <p:sldId id="261" r:id="rId8"/>
    <p:sldId id="274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6327"/>
  </p:normalViewPr>
  <p:slideViewPr>
    <p:cSldViewPr snapToGrid="0" snapToObjects="1" showGuides="1">
      <p:cViewPr varScale="1">
        <p:scale>
          <a:sx n="70" d="100"/>
          <a:sy n="70" d="100"/>
        </p:scale>
        <p:origin x="30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D66E84-0E72-3318-5714-5AFD528890C4}"/>
              </a:ext>
            </a:extLst>
          </p:cNvPr>
          <p:cNvSpPr/>
          <p:nvPr/>
        </p:nvSpPr>
        <p:spPr>
          <a:xfrm>
            <a:off x="0" y="1706117"/>
            <a:ext cx="12192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B06C-9414-27F8-C427-D16C5EF9DD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1122361"/>
            <a:ext cx="10363200" cy="2387598"/>
          </a:xfrm>
        </p:spPr>
        <p:txBody>
          <a:bodyPr anchor="b" anchorCtr="1"/>
          <a:lstStyle>
            <a:lvl1pPr algn="ctr">
              <a:defRPr sz="45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4FE12-F3BE-6F7E-86EE-CCAC674CAD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A12E-E9B9-8902-60CB-EAF67DF712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AC6E-0B09-75ED-2AA8-69D0E1D6AC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B0E-4EEC-4FF6-5FB5-A325EF7ED2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085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291E-E7CB-8A92-6FD9-83133328B8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21A5-7A20-F812-7013-9546EE0FDE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1279-A981-C384-6694-2ACC20E0DC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9EA5-7B2C-3F2E-A228-8B7FAE1D53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EACD-533C-1B4B-C487-59B6F510F1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A672C-8314-A4FF-CA23-07D85DF3FF0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1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FC87-44C4-2B8F-8DBE-94AD8883390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2" y="365129"/>
            <a:ext cx="7734300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C346-F0A2-1E05-DA8A-B1303148D7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2D0A-58DF-F33B-8F40-75D2E437CA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C8ED-5AE1-4737-BB5A-FD92F776A7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53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A90E-75A8-8694-C64F-BD14D4C3C7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4D56-C22E-5121-CC98-FFC4F8B986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6023-D85D-1A7C-A95C-702814C0F6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5395-01D2-2964-65F0-A8C7C6ADC1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65DE-D839-278C-F5B3-F4008B0E7A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D350CD-BB76-E7EC-E59F-F1269577DD8B}"/>
              </a:ext>
            </a:extLst>
          </p:cNvPr>
          <p:cNvSpPr/>
          <p:nvPr/>
        </p:nvSpPr>
        <p:spPr>
          <a:xfrm>
            <a:off x="0" y="1706117"/>
            <a:ext cx="12192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563539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B069-CD7A-C399-FCBF-03AD669E2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8"/>
            <a:ext cx="10515600" cy="2852735"/>
          </a:xfrm>
        </p:spPr>
        <p:txBody>
          <a:bodyPr anchor="b"/>
          <a:lstStyle>
            <a:lvl1pPr>
              <a:defRPr sz="45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1375F-F987-3355-76D7-215139838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1800">
                <a:solidFill>
                  <a:srgbClr val="767676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53031-462B-FE52-763C-713BF7BB92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3D6B-130A-4800-FBD9-7748EA1201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6C24-AC39-32DB-9A22-343A8ECA04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5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1418-4B79-F8CC-6A3E-136E2DAE40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0FCE-232D-E31F-00C6-7BC85EBE7E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7"/>
            <a:ext cx="51816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4844C-BF53-B814-1E26-07F341983AC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199" y="1825627"/>
            <a:ext cx="51816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7FEC5-5A78-6D61-1C3D-A31CAEF0FE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FE91E-0504-05D2-580E-A3F1054BAD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EB66-A525-9B5B-E473-39742636CA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89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6D19-2754-105B-4164-59E977DA3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31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6203-1B5E-FA1A-7D9D-FB269EB38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6" y="1681160"/>
            <a:ext cx="5157788" cy="823910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065-0938-BD32-71D5-E3038C102C5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6" y="2505074"/>
            <a:ext cx="5157788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B1A43-C455-70B7-291A-8B4BB4D6401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199" y="1681160"/>
            <a:ext cx="5183184" cy="823910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74922-9743-0400-F8DC-7585B58AF8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199" y="2505074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65B73-BBA4-8C81-56D9-BAA13F86CC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825F3-B470-CC39-9A25-C5EFDD07ED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18D95-FAA0-5485-7C8C-5AC3BCBC43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1D7F-3641-9419-4BBB-22D640B560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4C5E3-ED56-85F4-A655-92FD6BC9B8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CCE38-6553-669A-A09E-F27989A40E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F3ED4-3368-B781-E3CE-D1805BA7DB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4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8CD67-EB3D-D70F-18AF-18EFC9E101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44CC-78B6-41A3-B630-55FE434E67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C32E-2722-3A48-C480-56985BAF54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1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4F16-1F5D-6DE7-5DB6-0597B94B9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6" y="457200"/>
            <a:ext cx="3932236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9AD7-020B-FFE0-DF3F-6598BF89A5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6" y="987426"/>
            <a:ext cx="6172199" cy="48736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1316-B2CA-7FAB-7D30-DDE200D0336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6" y="2057400"/>
            <a:ext cx="3932236" cy="381158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0613-EF2F-D823-0602-3E242A4913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58194-BF20-39A1-B7FA-30498FC02F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B73FB-DCF7-1B2E-DBC8-84C4FF3AC8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7473-7DC8-25BD-168C-900EB2F55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6" y="457200"/>
            <a:ext cx="3932236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4F63D-D215-3015-B274-FC5799D35A3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6" y="987426"/>
            <a:ext cx="6172199" cy="487362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423C0-81A2-AF56-F3BC-B1D33E7F362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6" y="2057400"/>
            <a:ext cx="3932236" cy="3811584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51DB-64BB-90F5-B421-CD024048EF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070ED-97B3-E281-0D21-ACDDC1AD50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8E3EE-4BA8-2C9A-14F9-8DD3E5C4F7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76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881E0-5331-004C-9230-C4A312817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31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60D6-CBE3-0EA7-AE66-DC2CD1196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8509-6E87-5DDF-B5A3-EA11F90FDF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fld id="{7D0D4DF7-41B6-1247-ADA2-3A48E779CE01}" type="datetimeFigureOut">
              <a:rPr lang="de-DE" smtClean="0"/>
              <a:t>12.05.2024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E8E0-533D-77CE-685F-79DC2A898E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1" y="6356354"/>
            <a:ext cx="41147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91A6-4DE0-81AB-0B60-3A93706E46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599" y="6356354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fld id="{E4EF4BF4-319C-4D40-A3CB-BC2CE28B639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514EA-C4FF-AC54-ACB7-638055F8A07A}"/>
              </a:ext>
            </a:extLst>
          </p:cNvPr>
          <p:cNvSpPr/>
          <p:nvPr/>
        </p:nvSpPr>
        <p:spPr>
          <a:xfrm>
            <a:off x="0" y="1706117"/>
            <a:ext cx="12192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FFDBB-D457-164A-B5B6-C5F76A5AA855}"/>
              </a:ext>
            </a:extLst>
          </p:cNvPr>
          <p:cNvCxnSpPr/>
          <p:nvPr/>
        </p:nvCxnSpPr>
        <p:spPr>
          <a:xfrm>
            <a:off x="-161024" y="1707940"/>
            <a:ext cx="126635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73C7A5A-8DB0-3CE2-722B-76D8FFDBA41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25577" y="365131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26058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685800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171450" marR="0" lvl="0" indent="-171450" algn="l" defTabSz="685800" rtl="0" eaLnBrk="1" fontAlgn="auto" hangingPunct="1">
        <a:lnSpc>
          <a:spcPct val="90000"/>
        </a:lnSpc>
        <a:spcBef>
          <a:spcPts val="750"/>
        </a:spcBef>
        <a:spcAft>
          <a:spcPts val="0"/>
        </a:spcAft>
        <a:buSzPct val="100000"/>
        <a:buFont typeface="Arial" pitchFamily="34"/>
        <a:buChar char="•"/>
        <a:tabLst/>
        <a:defRPr lang="en-US" sz="21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514350" marR="0" lvl="1" indent="-171450" algn="l" defTabSz="685800" rtl="0" eaLnBrk="1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857250" marR="0" lvl="2" indent="-171450" algn="l" defTabSz="685800" rtl="0" eaLnBrk="1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5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200150" marR="0" lvl="3" indent="-171450" algn="l" defTabSz="685800" rtl="0" eaLnBrk="1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35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1543050" marR="0" lvl="4" indent="-171450" algn="l" defTabSz="685800" rtl="0" eaLnBrk="1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en-US" sz="135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2FBFC-C7ED-A74F-84DC-B3E31C526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1A024D-884D-5346-AD73-246C7D65D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52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70A9-EAD5-9FEC-3D3A-D3EC2A8087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JSON zu CSV &amp;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541-6343-DF92-86E8-162979C0FF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JSON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Python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CSV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Excel</a:t>
            </a:r>
          </a:p>
          <a:p>
            <a:endParaRPr lang="de-DE" noProof="0" dirty="0"/>
          </a:p>
        </p:txBody>
      </p:sp>
      <p:pic>
        <p:nvPicPr>
          <p:cNvPr id="24" name="Content Placeholder 23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6B12A9FC-9385-C7A5-8B5F-56A1E1062248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705894"/>
            <a:ext cx="3886200" cy="2590800"/>
          </a:xfr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36D4AC-1E13-9333-756B-05B171FA3D60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FF4B2F-F6AA-4112-A05C-2D4056280832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8C0485-2DBE-4530-7B78-8C0642C8B272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8" name="Content Placeholder 6">
            <a:extLst>
              <a:ext uri="{FF2B5EF4-FFF2-40B4-BE49-F238E27FC236}">
                <a16:creationId xmlns:a16="http://schemas.microsoft.com/office/drawing/2014/main" id="{97630BCC-DDFA-0958-DBE2-7D501C4EED0B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F303B6-83C1-AA94-2880-C01C5F4EBC8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9B6218-19C4-C217-506F-3C30218C26AB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969075-8008-F9A1-4FB1-478CA0DE94EB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9E36933-4F19-B10D-169C-6B71F40AA0FE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DCD65D5-1332-1BF0-0528-168D59C73484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2B2947-2F4E-8657-38F8-C02416ECF0C1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95FD85-FF2F-7846-44EB-E939C9A5BE79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1EB9217-0666-C2EF-D3C9-D4042FCE5031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4EFC91-82EE-44C7-94A4-35A2C57BAB53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BB2D4E-A202-D29A-6CEA-E70561141BB8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E64F3AA-6377-865F-B47C-9BA815BEE24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AC7011-36E0-FCD1-F0A9-92075169261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BB1E7A-B867-C370-71B2-5DCE774B106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032149-4772-023F-A432-A6E6E99BDDAD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8DC0728-6A9D-C56E-CD84-E33DD912CD75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45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5A3B-CFC8-F427-8D2E-45F95845EA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4D93-4B64-B3C3-2D7E-40C19AC8C91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CSV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Automatisierung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neuer Produkte oder Aktualisieren bestehender Produkte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Export von CSV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Fehlerbehandlung</a:t>
            </a:r>
          </a:p>
          <a:p>
            <a:endParaRPr lang="de-DE" noProof="0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4C18DE8-D748-EB43-798A-44F2AC2561DB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B9685F-FD26-4DFA-8E6C-D8F405B85813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pic>
        <p:nvPicPr>
          <p:cNvPr id="23" name="Content Placeholder 22" descr="A screenshot of a computer&#10;&#10;Description automatically generated">
            <a:extLst>
              <a:ext uri="{FF2B5EF4-FFF2-40B4-BE49-F238E27FC236}">
                <a16:creationId xmlns:a16="http://schemas.microsoft.com/office/drawing/2014/main" id="{FD1B1C76-3811-D88B-F4D8-8C55D9D04906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505216"/>
            <a:ext cx="3886200" cy="2992157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AE4EB95-A78C-C4B0-9C6B-04AD59A9F9E1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8" name="Content Placeholder 6">
            <a:extLst>
              <a:ext uri="{FF2B5EF4-FFF2-40B4-BE49-F238E27FC236}">
                <a16:creationId xmlns:a16="http://schemas.microsoft.com/office/drawing/2014/main" id="{7AFAE81D-A4F7-CDBC-3391-F9FEDE2FD45A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B05691-DAFE-D9FD-691A-AFF59521071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18E979A-0D16-4A78-A0F0-5B2C45523D2D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B8346EF-F6CE-076E-4B8C-2E7F2C1858FA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139D871-794D-BA4B-264B-468836B749D2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7A82F5-E171-B235-1104-1AAD98F91ECA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3A16F96-11B9-AE8A-F709-0AE29D582DCC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FDBA56-2790-2B2D-8CAA-29C82DE3115F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C08538-C79C-0A07-978F-F31E9E999731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73BBF4-CBE8-8BA6-EC0C-63FFA1D1152B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29FDE5-7BEB-D98B-9A7E-3E5C079C582C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AA0355-10C7-2B8C-8CDD-8C31A42173DA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868E5A-7FBF-59C6-0ED4-C4CF663A18EF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E557B4-F79A-FB3B-CD99-D7323713B5FD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E9C49A7-C283-653C-54A7-35F418EB7572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C16185-6C54-A78F-CB3B-63638CCB0496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78B9-855B-8260-1C69-9009FA7001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Qualitätssicherung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555B-7A9F-9614-96EA-2B3C6E0897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Manuel check:</a:t>
            </a:r>
            <a:r>
              <a:rPr lang="de-DE" sz="26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		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Preise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deutsche Buchstaben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Produktanzahl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Bilder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Dropdowns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 check</a:t>
            </a: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4974A5F-FBB3-6629-C8DB-CFD257CA4004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D8F3DC8-B5D2-9A46-3FAC-DCFF5F8C9456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E11274-939E-4F29-9FEE-D3286D049803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07B53B41-54BE-F091-F835-219E9AB26BB4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41" name="Content Placeholder 6">
            <a:extLst>
              <a:ext uri="{FF2B5EF4-FFF2-40B4-BE49-F238E27FC236}">
                <a16:creationId xmlns:a16="http://schemas.microsoft.com/office/drawing/2014/main" id="{EC8A2F7C-1CA2-27C3-1393-5934E24FF145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9167740-9EFA-9A31-9B13-CB118925ACB6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BDCC000-6317-13C5-E191-CD972E9FE1D9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BA601A-D411-3E72-7C97-A23EF8E04D00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496D97B-91CD-CE03-54CB-2F372068C375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2B2C8D4-5DB6-1B3D-E8DD-4B9E9BA9391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AEDB204-0EC3-80D4-6DAA-B3B1BEDE3841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AF2C96-F5FF-7AC6-28E5-FE8957CB2C9A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050731C-BC6B-AA8F-A965-20812DFF21F7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F355B71-3C02-B799-47C0-1E6B26875BC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5E21090-2796-9AA9-E0AB-90FBA44D62D0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C81442-3157-4C55-0395-97433AD8E3F5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4070D7D-D0E1-9710-84F9-DBB14FEB5FCD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1CFFFB7-9BFA-0410-AAFF-1606DBB472FC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A0DD36E-EF5C-5DFF-558E-6C0F7920917B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BD5B4F-399A-4FAA-9551-49E4622BBBC8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80EB-14F1-A7EB-E0F9-789F1CBC7F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Probleme &amp; Lösungen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AB79-434B-B297-159E-E1B8FEF64F7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Dateninkonsistenz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Komplexe Produktstrukturen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Technische Probleme</a:t>
            </a:r>
          </a:p>
          <a:p>
            <a:endParaRPr lang="de-DE" noProof="0" dirty="0"/>
          </a:p>
        </p:txBody>
      </p:sp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99D649E9-1C2D-F24B-B1AA-A5791E0338CD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1525CA2-DEC2-F930-0294-370289E08E1E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9AE6C2-55CA-45FC-919F-89710DB090F6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2D3EC0E3-8570-432C-B589-25C559BEB4A0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25" name="Content Placeholder 6">
            <a:extLst>
              <a:ext uri="{FF2B5EF4-FFF2-40B4-BE49-F238E27FC236}">
                <a16:creationId xmlns:a16="http://schemas.microsoft.com/office/drawing/2014/main" id="{6D7F098E-FD92-A946-C68F-4D05147A9CF1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DE35187-7DAD-AEE7-63FC-849C305FFECC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3B344CE-2459-95D9-E358-A1A252634F3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8B710D0-895A-2C46-3A59-072BEECDD75C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08E1FCB-D563-5293-8B13-14422BBC79D2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CC0172C-1055-EC11-23D7-2896DC240815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ECE00B-2D30-0862-A8DD-72AF85385A6B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944AF6-6D65-04E8-104D-F8CA210F8EC6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8728020-D447-A61D-9754-5E35E7053C3D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EE1792F-E279-CB41-B1F5-741040F93C1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B001053-0DDA-243D-7770-61F33FD0F67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80E9A4-29BF-28AE-855B-995BF78A96D5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E24375A-EC69-CFB5-91C9-8F50D5F59EDB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24CC1ED-F554-8396-E1C9-4FC0AFFCFC6A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D9BAA95-CAF6-8F01-FCB4-524327C61B1A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28B0B07-6927-9413-AF57-C827645C07D9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5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5B9D-5689-2EA8-933F-95AB176ABF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Dokumentation</a:t>
            </a:r>
            <a:br>
              <a:rPr lang="de-DE" noProof="0" dirty="0">
                <a:solidFill>
                  <a:schemeClr val="bg1"/>
                </a:solidFill>
              </a:rPr>
            </a:br>
            <a:r>
              <a:rPr lang="de-DE" noProof="0" dirty="0">
                <a:solidFill>
                  <a:schemeClr val="bg1"/>
                </a:solidFill>
              </a:rPr>
              <a:t>&amp; Schulung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975C-89DF-F4A2-4C14-2EB1BEBF03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Dokumentation geschrieben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Slack &amp; Google Drive &amp; ASANA 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Code kommentieren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eins zu eins sitzen, um die wichtigste punkten zu erklären</a:t>
            </a: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5C753AB-2155-14EA-2764-C6D33DB4703C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3F8B0B8-DE1B-725A-7AD3-CA93B13EE5AB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AA98ED-4BE8-44BD-AFE9-3FEA9D3D535D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14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8B8186-E642-9DBE-A580-6029EAB8EA3C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25" name="Content Placeholder 6">
            <a:extLst>
              <a:ext uri="{FF2B5EF4-FFF2-40B4-BE49-F238E27FC236}">
                <a16:creationId xmlns:a16="http://schemas.microsoft.com/office/drawing/2014/main" id="{10110EF8-A3DB-FF7A-26C4-E40CCF6E6C57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78BF3B1-4F1D-977E-C779-9987F807268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5A62B9-54C3-724B-A5D5-D65D47BA9682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4BD76C0-D991-DD79-9C3E-9C52A76F94E8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E5BF273-3D24-9F35-931A-C66A84B5542C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A4B13C-5D39-CF7C-FA86-41F69B92F2E0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3101EE5-7F0E-2D20-30EA-354FB5EA54DF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D91185-2B62-4E93-34B1-B86184A8823D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0C67D54-53F7-E381-6DF6-E96F08B9322C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604B92A-60E2-9519-C9FB-707130D651F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DC7645-86F8-F775-FA95-B28142EEAB12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1809887-A69D-1A5E-B799-8029E67DD43C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6B9B51-5445-A221-3D45-9949D58305C7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376355A-6265-6704-9EEA-3A69D9D987B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EA046DE-B41D-3AFD-501F-B10BC744E2D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07D2101-A575-C6BD-BE1F-67AE24A0A5F7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8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B7BA-ECA1-3193-B4F5-19A2D9361B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07C4-5A8E-3E67-87EA-02C088D2DC4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Gute Erfahrung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GUI interface bauen?</a:t>
            </a:r>
          </a:p>
          <a:p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D6F50FA-64C0-9F1E-CB31-987F05A3C06A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D85F60F-3982-34C0-9B54-AC9337561F3C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BE0802-0A65-45DD-88AF-332652514F88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EB00FAE4-7858-18BB-FA3A-152C3B24B2E8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24" name="Content Placeholder 6">
            <a:extLst>
              <a:ext uri="{FF2B5EF4-FFF2-40B4-BE49-F238E27FC236}">
                <a16:creationId xmlns:a16="http://schemas.microsoft.com/office/drawing/2014/main" id="{BBF2D978-1AEB-A3DA-1890-B68CE1845C66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8F9561-6AB9-ED27-FFB4-6727B12B9056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42D5A2-8214-4C4E-DEC9-43DF2072C619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D4D9556-F823-FB96-262B-879A354422D5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71F814E-7DF1-984E-65C3-88AD48D098F7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AE61CA-17DD-8665-8599-E714C5E7F90A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61B3573-2969-CA35-FF59-B71842859240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404880F-17E9-9768-B53A-AC16930F3187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F0B9E1E-AAE6-4165-A144-77E2BC320629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40BAA5C-DF29-FE53-3D55-0922A29D1E5C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AFC8AF-2502-55B9-5538-BCB5A471F7F6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FFF3C6-363C-2C4D-3D94-FBE41AD552E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5F89F72-92D4-DD15-B934-04F4A2BAD9FA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1A9133A-58C9-5B17-D75D-3ECCD1ECC638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842B2CD-6206-4EDE-32AD-1880799F2C4F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F0F50A-9967-D198-E608-7EE1C7EA0AC0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5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5F17-2DC6-D03F-D399-002227CE9D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1A8B-F7BC-9A9A-E27E-B0F26CD472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noProof="0" dirty="0"/>
              <a:t>Danke!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7F7C7B4-0E36-2360-CFAC-E15A423B892F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E8DAA1-95F5-4CB1-86AD-6F0B4617D914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33A9C3D1-A816-3141-2F53-DA55EDA3D8B1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26" name="Content Placeholder 6">
            <a:extLst>
              <a:ext uri="{FF2B5EF4-FFF2-40B4-BE49-F238E27FC236}">
                <a16:creationId xmlns:a16="http://schemas.microsoft.com/office/drawing/2014/main" id="{16E578AA-7074-9978-6D37-F9828F000DC2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DB34CF4-B093-E7F3-2D0F-A2A86245FD9C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4701C0-2B7A-CFB5-8840-563E10B78765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6D1BA5-54F2-9352-44AC-F67D67ADC4C4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38DE43A-F989-EC1E-7ADA-9FC48DEDD215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3040E6B-2655-A9E6-2F0E-EEF7DD588A7F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124B44-0066-1D45-8ECC-8994B0C34A6E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6DF3F9B-9E0C-6DE9-F3FF-8182F27A4014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A6BC169-726C-930C-93BB-DE83788DA6A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951076-6159-9C4A-F3CD-FF3C2EF50708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A46F702-B5CD-1F95-2EA1-793797895076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1D831AB-4C1B-22BA-6F1C-9DF00BD7983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5396358-21D0-118D-AD7A-1379FC35F10F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1F18A-814B-8236-858F-D27FA9B6A1EC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C67B50-45C6-1843-117B-B570E9964C02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671C00D-C5A4-9096-B436-5AF8E734CC8A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10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407-6FBB-2767-EABB-9C0754650FF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Mein Projekt</a:t>
            </a:r>
            <a:endParaRPr lang="de-DE" noProof="0" dirty="0"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7486D0FA-F7D9-6B60-6C45-085E702E9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41"/>
            <a:ext cx="6858000" cy="2025036"/>
          </a:xfrm>
        </p:spPr>
        <p:txBody>
          <a:bodyPr>
            <a:normAutofit lnSpcReduction="10000"/>
          </a:bodyPr>
          <a:lstStyle/>
          <a:p>
            <a:pPr lvl="0" algn="l">
              <a:lnSpc>
                <a:spcPct val="100000"/>
              </a:lnSpc>
            </a:pPr>
            <a:r>
              <a:rPr lang="de-DE" sz="2800" b="1" dirty="0">
                <a:highlight>
                  <a:srgbClr val="FFFFFF"/>
                </a:highlight>
                <a:latin typeface="Arial" pitchFamily="34"/>
              </a:rPr>
              <a:t>Effizientes E-Commerce</a:t>
            </a:r>
            <a:r>
              <a:rPr lang="de-DE" sz="2800" dirty="0">
                <a:highlight>
                  <a:srgbClr val="FFFFFF"/>
                </a:highlight>
                <a:latin typeface="Arial" pitchFamily="34"/>
              </a:rPr>
              <a:t>: Erstellen, Erweitern und Realisieren einer Optimierten </a:t>
            </a:r>
            <a:r>
              <a:rPr lang="de-DE" sz="2800" b="1" dirty="0">
                <a:highlight>
                  <a:srgbClr val="FFFFFF"/>
                </a:highlight>
                <a:latin typeface="Arial" pitchFamily="34"/>
              </a:rPr>
              <a:t>Produktverwaltung</a:t>
            </a:r>
            <a:r>
              <a:rPr lang="de-DE" sz="2800" dirty="0">
                <a:highlight>
                  <a:srgbClr val="FFFFFF"/>
                </a:highlight>
                <a:latin typeface="Arial" pitchFamily="34"/>
              </a:rPr>
              <a:t> in WooCommerce mit Python, Excel und CSV</a:t>
            </a:r>
          </a:p>
          <a:p>
            <a:endParaRPr lang="de-DE" noProof="0" dirty="0"/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468E88A8-CE6E-1BF6-2B3A-34F6DEAA8AE3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5B72EE-82F3-2534-E2E5-DA80FD542A4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74CCD9-19F0-DCCC-BC0F-737D8E7F8A6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86458E-5F16-D52B-8A49-0AB368B0189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D4734F-4AFB-E8BC-1BED-F2B3827E0C9E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9C7994-2A29-71D5-8B05-E51928B01F4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604A93-AE68-6B31-31E5-9DE2725DCC3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3C43BE-46E6-E080-EF27-16816AE9C8E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4960E0-4CA1-2A60-50F2-5DDA1A877C4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A23D5B-87AF-F1F7-5A5C-56C348D98FE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F2588E-B2B0-C124-AE65-3C339B7A4B3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24805E-B3D8-327B-C779-B0887078457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AB08CC-06C7-A88D-F240-01924978880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591E1-24C7-B57F-2CB2-FB385177037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E1D66-B907-00D4-272E-EE57E823A9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46C62B-AAF8-8CF2-C585-43BCB1AE671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  <p:sp>
        <p:nvSpPr>
          <p:cNvPr id="20" name="Rectangle 5">
            <a:extLst>
              <a:ext uri="{FF2B5EF4-FFF2-40B4-BE49-F238E27FC236}">
                <a16:creationId xmlns:a16="http://schemas.microsoft.com/office/drawing/2014/main" id="{928C4687-80E8-DDD0-C0F7-059B11FA9DEA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8438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0000">
        <p14:reveal/>
      </p:transition>
    </mc:Choice>
    <mc:Fallback xmlns=""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407-6FBB-2767-EABB-9C0754650F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Gliederung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2C1933C-500B-2DA1-93C1-C4B157F5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Hauptfolie 	1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Gliederung	2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Der Projektgeber 	3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Das Projekt 	4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WordPress	5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WooCommerce	6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Produktarten	7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Datenerfassung	8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JSON zu CSV &amp; Excel 	9</a:t>
            </a:r>
          </a:p>
          <a:p>
            <a:endParaRPr lang="de-DE" noProof="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C8627BC-3A67-E9CA-8889-C9281C73DB3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53149" y="1825627"/>
            <a:ext cx="4183255" cy="43513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tabLst>
                <a:tab pos="3405188" algn="l"/>
              </a:tabLst>
            </a:pPr>
            <a:r>
              <a:rPr lang="de-DE" sz="2000" dirty="0"/>
              <a:t>Datenintegration 	10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Qualitätssicherung 	11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Probleme/Lösungen 	12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Dokumentation/Schulung 	13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Fazit 	14</a:t>
            </a:r>
          </a:p>
          <a:p>
            <a:pPr>
              <a:lnSpc>
                <a:spcPct val="120000"/>
              </a:lnSpc>
              <a:tabLst>
                <a:tab pos="3406775" algn="l"/>
              </a:tabLst>
            </a:pPr>
            <a:r>
              <a:rPr lang="de-DE" sz="2000" dirty="0"/>
              <a:t>Fragen	15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2561273A-9604-3842-A1FA-BD91248F653E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21" name="Content Placeholder 6">
            <a:extLst>
              <a:ext uri="{FF2B5EF4-FFF2-40B4-BE49-F238E27FC236}">
                <a16:creationId xmlns:a16="http://schemas.microsoft.com/office/drawing/2014/main" id="{F71C8BD3-2377-9BD8-1ACB-D3CA27E93130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  <a:solidFill>
            <a:srgbClr val="00AEEF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1F08BF-4836-06A0-D2FB-E5849D5AB2FF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8B88DC-6A26-D586-01EC-843938613F2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768F720-8936-9DCE-132D-5EA4E8820739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02472C-97C8-CD17-8FA6-6559065DE8B5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AA41B51-17EA-9E81-270E-0DCDD0EC5AF7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0D3962C-2A49-0ACB-F554-0DC4BEAD969E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4976748-076E-6B0A-A3DC-C546EE13CE84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65EBB6-8B7B-71B1-27A1-A5140F451EA6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08864ED-F0DF-02F9-E7C9-0B87E0010EA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87257D3-D528-E5F1-E278-40B019D389E5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9094FD4-76FD-8C56-1AE7-712B68D7034A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65BE8B1-B120-3D4A-FA70-9BC35365094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23099D-C4E6-0FBA-11CD-C671EC027DF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0FE13B7-7D6C-4301-0769-CE70D14C42AC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E31F5C-4BF8-BE0F-979C-0C3C24C0B683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grpFill/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6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6F2A-0BA1-2733-BBBA-B9022A06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chemeClr val="bg1"/>
                </a:solidFill>
              </a:rPr>
              <a:t>Der Projektgeber</a:t>
            </a:r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FB31-DC5C-8731-49BA-4E61868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Chef</a:t>
            </a:r>
          </a:p>
          <a:p>
            <a:pPr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>
              <a:lnSpc>
                <a:spcPct val="100000"/>
              </a:lnSpc>
            </a:pPr>
            <a:r>
              <a:rPr lang="en-US" dirty="0"/>
              <a:t>Mitarbeiter</a:t>
            </a:r>
          </a:p>
          <a:p>
            <a:pPr>
              <a:lnSpc>
                <a:spcPct val="100000"/>
              </a:lnSpc>
            </a:pPr>
            <a:r>
              <a:rPr lang="de-DE" dirty="0"/>
              <a:t>Bereich</a:t>
            </a:r>
          </a:p>
          <a:p>
            <a:pPr>
              <a:lnSpc>
                <a:spcPct val="100000"/>
              </a:lnSpc>
            </a:pPr>
            <a:r>
              <a:rPr lang="en-US" dirty="0"/>
              <a:t>Logo</a:t>
            </a:r>
          </a:p>
          <a:p>
            <a:endParaRPr lang="en-US" dirty="0"/>
          </a:p>
        </p:txBody>
      </p:sp>
      <p:pic>
        <p:nvPicPr>
          <p:cNvPr id="4" name="Content Placeholder 4" descr="A computer and camera with a phone and credit cards&#10;&#10;Description automatically generated">
            <a:extLst>
              <a:ext uri="{FF2B5EF4-FFF2-40B4-BE49-F238E27FC236}">
                <a16:creationId xmlns:a16="http://schemas.microsoft.com/office/drawing/2014/main" id="{C369A0CD-5C48-DD0F-7BC4-789CD70A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56" y="1527669"/>
            <a:ext cx="4792013" cy="38096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066A4E44-BD11-C4DD-939C-D2D6C4352F4C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E719162D-2A9F-E03D-DA8F-00C83851308B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D360613-3C12-5A4E-75BE-BB96D550E2B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CCA8B6-B7F9-20B1-E92C-4751FBB893EB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F5DCCE5-A18A-7434-4A44-DAD654252FB6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D757A6A-D508-ED14-7442-48409CDE98FC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6EE7F9-36F0-7F8A-E44A-6CAB90183859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5E3E1D-944F-B123-5167-5E8226327BD9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B78E9F-B20F-DA2C-1CC9-E4AA288686B8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81FB1A3-5BC6-6979-21B5-6975690DC155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EB09D38-318C-12FE-2F8B-BEE1E44C6FF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7071054-2D05-380F-058A-94FB722CBCDA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F25BD8-9564-6BBD-E9D7-C8955DB6460E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E322DB-B068-D624-66F3-E1EA9E1B5DF9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4E57AA9-B1F1-B8BA-2C0D-D684E20B1F51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36A7BA-9FC4-CAF5-DEFD-467D4D069B0A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12A407-E082-6443-96B4-0BE4C082FB3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4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52A0-E564-4698-BF5A-C2AFFC5B77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Das Project</a:t>
            </a:r>
          </a:p>
        </p:txBody>
      </p:sp>
      <p:pic>
        <p:nvPicPr>
          <p:cNvPr id="3" name="Content Placeholder 4" descr="A whiteboard with orange arrows and text&#10;&#10;Description automatically generated">
            <a:extLst>
              <a:ext uri="{FF2B5EF4-FFF2-40B4-BE49-F238E27FC236}">
                <a16:creationId xmlns:a16="http://schemas.microsoft.com/office/drawing/2014/main" id="{926D8981-97FF-C6C2-5DB5-A0D937EB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13">
            <a:off x="3942877" y="1033781"/>
            <a:ext cx="4637717" cy="6183629"/>
          </a:xfr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76620CD-3FD2-C3A7-519C-8E26C1A48111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341C54-CB03-4BB4-8EB4-78F1A08AA734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53FFC17A-1B5A-E6E2-7B52-FF9FC5230EA7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23" name="Content Placeholder 6">
            <a:extLst>
              <a:ext uri="{FF2B5EF4-FFF2-40B4-BE49-F238E27FC236}">
                <a16:creationId xmlns:a16="http://schemas.microsoft.com/office/drawing/2014/main" id="{37D856A0-297E-C63C-EE8D-FD5D77F4D01A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6CC9C2F-4AEA-BE3E-8D7C-A3D073C5EA4B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6FE8AA4-0CA9-74E7-40EC-62CE222C151E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0CB286-0E71-4CDD-3A66-172DED70CD1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CCF56D-3960-E5CD-7E51-A7C3C56AABA0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BAC321-1C42-25B6-816B-899CD808ECE0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8177AEE-4398-4852-52BD-B592F276AC1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4BF7CF6-3827-3112-4886-0B2D7FCABD59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FE715D-71B3-C1C6-768E-EF4ABBC006CB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54C8EB0-757D-295D-259A-EB797A4AF48A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E9E747-2D08-B2A1-4712-EC27A988AA02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B7C1939-0D73-4B1F-954B-23C53E402C04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2E1618-8080-DFB3-CFEE-E60008F3570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8986CF1-547D-4755-FACE-AAB95DB5EE7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CF43D69-79A4-C8A2-2B31-03666BD3DD7C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68F25DB-84DB-5089-1D88-EF66ADA99D57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5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885C-1713-328E-965B-A9FC0A6558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WordPress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A9C88A5-88BF-552A-2D20-964755D4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7"/>
            <a:ext cx="4829686" cy="4351336"/>
          </a:xfrm>
        </p:spPr>
        <p:txBody>
          <a:bodyPr>
            <a:noAutofit/>
          </a:bodyPr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Open-source CMS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Entwicklung von Websites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Plugins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Benutzerfreundliche Schnittstelle für die Verwaltung von Inhalten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Themen 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Kostenlos verfügbar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Benutzerrollen und Berechtigungen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Tags, &amp; Kategorien </a:t>
            </a:r>
          </a:p>
        </p:txBody>
      </p:sp>
      <p:pic>
        <p:nvPicPr>
          <p:cNvPr id="24" name="Content Placeholder 23" descr="A black and grey logo&#10;&#10;Description automatically generated">
            <a:extLst>
              <a:ext uri="{FF2B5EF4-FFF2-40B4-BE49-F238E27FC236}">
                <a16:creationId xmlns:a16="http://schemas.microsoft.com/office/drawing/2014/main" id="{3C280F79-ED63-EFC1-4337-677E5373D1E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42" y="3208303"/>
            <a:ext cx="2968660" cy="2968660"/>
          </a:xfr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5C06165-EAB4-3F14-7E05-5E0D21305391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400D81-917E-4B20-8D7D-DFC07E072B32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8F88239-22CC-E491-A33D-FB16D31A69C2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23" name="Content Placeholder 6">
            <a:extLst>
              <a:ext uri="{FF2B5EF4-FFF2-40B4-BE49-F238E27FC236}">
                <a16:creationId xmlns:a16="http://schemas.microsoft.com/office/drawing/2014/main" id="{3C2819C0-5450-B4E8-072D-70B8BC6FE2B3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5A979CA-AE16-D310-1926-4B1608C8D478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7E3B9A7-4C09-CBDA-9962-12AAF9788C82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EB0A93-A6AF-DEE3-6308-FCD309C32536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D210CB1-2CF4-ACBF-4025-ADD084F3B8C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50E6781-BFE6-AED9-0182-D0DF1D090AF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B734C07-327C-77E1-53F9-225E738D408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FDDCA25-E55A-0F59-91DA-3D859A87B257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18BCFB0-03BF-83A5-EF6E-31D71A74F130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D9C7658-697F-B430-32EC-180743055E75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A3A2456-3442-5AE4-C6CE-5F273AFAE15F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AC7E611-FDE2-AE4C-6B0D-73E098614A73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5388E8E-8AAA-5494-E9EA-A2CAC80CC657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410F3B-E4BC-1BFE-0EFD-D4FAE4D98B51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C9B5B4-5CAC-F7A6-2563-7957B97273AC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D0EBA8-407A-902F-DD9C-9175AB8D9098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4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1E44-29CC-552C-49D5-41EDAF25B8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WooCommerce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35D9086-2656-7357-F826-A4C90F7F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E-Commerce Plugin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benutzerfreundliche Oberfläche 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Anpassbar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Kostenlose Nutzung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API-Integration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Deutsche Version</a:t>
            </a:r>
          </a:p>
          <a:p>
            <a:pPr marL="0" indent="0">
              <a:buNone/>
            </a:pPr>
            <a:endParaRPr lang="de-DE" noProof="0" dirty="0"/>
          </a:p>
        </p:txBody>
      </p:sp>
      <p:pic>
        <p:nvPicPr>
          <p:cNvPr id="24" name="Content Placeholder 23" descr="A purple and white speech bubble with white letters&#10;&#10;Description automatically generated">
            <a:extLst>
              <a:ext uri="{FF2B5EF4-FFF2-40B4-BE49-F238E27FC236}">
                <a16:creationId xmlns:a16="http://schemas.microsoft.com/office/drawing/2014/main" id="{5DD4F437-B14A-A2A6-05B6-492B94047C5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01" y="3134359"/>
            <a:ext cx="3368148" cy="2013871"/>
          </a:xfr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5A684A4-B2EF-7B98-CA8D-A2FEE8EF0F0A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445E83-225E-42AA-814E-BCCD70DE5DC0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C4ACBCD-3C91-7398-6BB5-F5306A6CD1EF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23" name="Content Placeholder 6">
            <a:extLst>
              <a:ext uri="{FF2B5EF4-FFF2-40B4-BE49-F238E27FC236}">
                <a16:creationId xmlns:a16="http://schemas.microsoft.com/office/drawing/2014/main" id="{51D08798-E35D-CCFA-48F2-4F5CFA604032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3BC0C38-DB44-1E94-3FA6-032AFA0E59A0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95984F-EBAE-5FDD-784F-03D7BF671AAC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DC27BD-86E3-44C3-0A72-0A06ECA3F4FB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F75E0E-DC3D-C8ED-786A-96817E94724C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8622AB-AE4C-5996-448E-5FB1F729E84B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FE2C30-3C0A-FA64-179A-4E431D06842F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402DA28-65A4-46BD-86E8-563BB450F73F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01CE774-AB9E-ED07-C71A-C6C16820BCA8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D0D6F1-4EB4-2E3E-DF93-2B9DA753303C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1BCF2B6-F307-00B6-5714-2CC503958366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B56AF6-654C-6C8B-E2C7-0826A5CB5B04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5C2F92-551A-CBF1-B131-83D994459AF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427FFE4-4313-1449-066F-7BE9F28FEF01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712B3F-852E-0383-8DB4-150C2C51CFB0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EEB0989-B981-A127-B7F1-F43BEC78E0FC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9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B58B-09EB-6690-C548-D7BCD75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Produkte Arten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75FA-A11A-E202-7F96-F4B61973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Simple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single, standalone product with no variations, such as a book or a digital download.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Variable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product with variations, allowing customers to choose options like size, color, or material. Each variation can have its own price, SKU, and stock level.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Grouped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collection of related products that are sold together, often at a discounted price. Customers can purchase all items in the group with a single click.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External/Affiliate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product listing that redirects customers to another website to complete the purchase. Useful for affiliate marketing or linking to products on other platforms.</a:t>
            </a:r>
          </a:p>
          <a:p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55977-BD8B-77DD-235B-BF58797BB655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92500" lnSpcReduction="10000"/>
          </a:bodyPr>
          <a:lstStyle/>
          <a:p>
            <a:pPr marL="276225" indent="-276225">
              <a:buFont typeface="+mj-lt"/>
              <a:buAutoNum type="arabicPeriod" startAt="5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Virtual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An intangible product that doesn't require shipping, such as a service, membership, or online course.</a:t>
            </a:r>
          </a:p>
          <a:p>
            <a:pPr marL="276225" indent="-276225">
              <a:buFont typeface="+mj-lt"/>
              <a:buAutoNum type="arabicPeriod" startAt="5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Downloadable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digital file that customers can download after purchase, such as e-books, music, or software.</a:t>
            </a:r>
          </a:p>
          <a:p>
            <a:pPr marL="276225" indent="-276225">
              <a:buFont typeface="+mj-lt"/>
              <a:buAutoNum type="arabicPeriod" startAt="5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Subscription Product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 recurring product that customers subscribe to, paying a regular fee at predefined intervals. Common for subscription boxes, magazines, or software licenses.</a:t>
            </a:r>
          </a:p>
          <a:p>
            <a:endParaRPr lang="de-DE" dirty="0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4F087CB3-D269-BE10-467F-56E0B6C38565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23" name="Content Placeholder 6">
            <a:extLst>
              <a:ext uri="{FF2B5EF4-FFF2-40B4-BE49-F238E27FC236}">
                <a16:creationId xmlns:a16="http://schemas.microsoft.com/office/drawing/2014/main" id="{236A4DEB-EB36-11EC-51B3-8BDA692E72EB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74FA58-2807-1C43-B362-910C7401D8EF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617988B-5494-E621-6FBE-8AA6388FEA4E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2BDE4EE-7A61-32F4-B5B1-BD9E0DDB00F8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D3CE9A1-AF31-3A22-C0CF-6DF60ED6180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BD6BC6D-3A93-764E-8F02-B876AFF30964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F0DE15-92CF-4314-5277-1396DEF81A1A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E4B55C-7F6C-F164-3546-99610DB1353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BD33F1-13AA-99E3-BA3B-E36199E91076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4F20A4-DCCA-1346-3E36-118B67324543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63302F5-13C3-E5BF-D06C-D90583E7E197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A35190F-AEEE-BFB4-AC0B-8FBC67761DDB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1B946F-C2B3-0F55-F477-ADD28472369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5B61233-73C3-5013-7152-95BCB6E2906D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A3DB984-8621-A63B-A95C-AC49912D607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65F8DF-F664-F384-DD9F-4B857820430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2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4C9C-4F91-957A-3905-0032DF1ED4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Datenerfassung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4D8E08D-F810-BE5E-0A9A-851B92FE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Python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Beautiful </a:t>
            </a:r>
            <a:r>
              <a:rPr lang="de-DE" sz="2100" kern="0" dirty="0" err="1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Soup</a:t>
            </a:r>
            <a:endParaRPr lang="de-DE" sz="2100" kern="0" dirty="0">
              <a:solidFill>
                <a:srgbClr val="0D0D0D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Selenium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de-DE" sz="2100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JSON</a:t>
            </a:r>
          </a:p>
          <a:p>
            <a:endParaRPr lang="de-DE" noProof="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FC34FCD7-C7D9-EDB3-1803-1CEBDC17C02C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8708" y="2563752"/>
            <a:ext cx="3272358" cy="3272358"/>
          </a:xfr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491976A-6F30-CCB0-6EE2-C4AC80E79E94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2DEB63-705F-47C4-8868-B723B72E3580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6F1B08-3DC6-2C12-190A-D2AB21145BCF}"/>
              </a:ext>
            </a:extLst>
          </p:cNvPr>
          <p:cNvSpPr/>
          <p:nvPr/>
        </p:nvSpPr>
        <p:spPr>
          <a:xfrm>
            <a:off x="-9830" y="6646509"/>
            <a:ext cx="12201829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pSp>
        <p:nvGrpSpPr>
          <p:cNvPr id="8" name="Content Placeholder 6">
            <a:extLst>
              <a:ext uri="{FF2B5EF4-FFF2-40B4-BE49-F238E27FC236}">
                <a16:creationId xmlns:a16="http://schemas.microsoft.com/office/drawing/2014/main" id="{5E7AA75F-7408-E997-929D-AE1178705F7B}"/>
              </a:ext>
            </a:extLst>
          </p:cNvPr>
          <p:cNvGrpSpPr/>
          <p:nvPr/>
        </p:nvGrpSpPr>
        <p:grpSpPr>
          <a:xfrm>
            <a:off x="10886" y="6318976"/>
            <a:ext cx="12096000" cy="294875"/>
            <a:chOff x="3182" y="6315587"/>
            <a:chExt cx="8993626" cy="29487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533B2B-3A7A-4D6D-408B-648E92E634F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5B66E11-B74C-BC6F-2277-4E7C11DB2480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3E2DB5-078C-3EB5-3D55-123606E2BC7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071E22-AD63-C012-CB50-D6240A1C0F2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5E57AC-F540-3490-67C5-A54913C3A3F6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C097C3-68F9-E32F-6EDA-93A2763B82DB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79F5507-C710-E762-272D-3CABA533731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F6307F4-4F7B-F11F-12E3-141E80411590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81B33-0555-ED94-AA94-3EE9C89F0349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868AF2-0362-115C-A5AB-AC5A5B98E7A5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048EF3-1857-F1B8-9573-BF5D1587F673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F4EB88-02C9-1262-CBF7-4F2F326DAF7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796992D-90C2-B9EC-D4E0-12B66E0AE1C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8201DE-EE3E-B2B6-3C54-CE8E9D7CEBD0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981773D-1595-39C5-64EC-530A992D90EA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8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" id="{5C6B5305-2161-D14E-8E4D-2BAB95CEF960}" vid="{6799197B-E49E-2645-A2D0-B615B44C11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</Template>
  <TotalTime>0</TotalTime>
  <Words>640</Words>
  <Application>Microsoft Office PowerPoint</Application>
  <PresentationFormat>Widescreen</PresentationFormat>
  <Paragraphs>324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Segoe UI</vt:lpstr>
      <vt:lpstr>Söhne</vt:lpstr>
      <vt:lpstr>mal</vt:lpstr>
      <vt:lpstr>PowerPoint Presentation</vt:lpstr>
      <vt:lpstr>Mein Projekt</vt:lpstr>
      <vt:lpstr>Gliederung</vt:lpstr>
      <vt:lpstr>Der Projektgeber</vt:lpstr>
      <vt:lpstr>Das Project</vt:lpstr>
      <vt:lpstr>WordPress</vt:lpstr>
      <vt:lpstr>WooCommerce</vt:lpstr>
      <vt:lpstr>Produkte Arten</vt:lpstr>
      <vt:lpstr>Datenerfassung</vt:lpstr>
      <vt:lpstr>JSON zu CSV &amp; Excel</vt:lpstr>
      <vt:lpstr>Datenintegration</vt:lpstr>
      <vt:lpstr>Qualitätssicherung</vt:lpstr>
      <vt:lpstr>Probleme &amp; Lösungen</vt:lpstr>
      <vt:lpstr>Dokumentation &amp; Schulung</vt:lpstr>
      <vt:lpstr>Fazit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Lucas, Madlen</dc:creator>
  <cp:lastModifiedBy>FNU LNU</cp:lastModifiedBy>
  <cp:revision>5</cp:revision>
  <dcterms:created xsi:type="dcterms:W3CDTF">2024-05-07T09:03:28Z</dcterms:created>
  <dcterms:modified xsi:type="dcterms:W3CDTF">2024-05-12T15:59:26Z</dcterms:modified>
</cp:coreProperties>
</file>