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56" r:id="rId2"/>
    <p:sldId id="257" r:id="rId3"/>
    <p:sldId id="258" r:id="rId4"/>
    <p:sldId id="259" r:id="rId5"/>
    <p:sldId id="261" r:id="rId6"/>
    <p:sldId id="269" r:id="rId7"/>
    <p:sldId id="263" r:id="rId8"/>
    <p:sldId id="264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97E0307-B85C-446A-8EF0-0407D435D787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7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324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2039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98505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2729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84805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287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3CFE2CC-454D-4466-AC55-B86DA0A87BAE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53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7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3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2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69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0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0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0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83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51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9349" y="2228968"/>
            <a:ext cx="8824456" cy="1373070"/>
          </a:xfrm>
        </p:spPr>
        <p:txBody>
          <a:bodyPr/>
          <a:lstStyle/>
          <a:p>
            <a:r>
              <a:rPr lang="pt-BR" sz="4400" dirty="0" smtClean="0"/>
              <a:t>2004-2020: A história eleitoral de Rio do Sul/SC</a:t>
            </a:r>
            <a:endParaRPr lang="pt-BR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17663" y="3750439"/>
            <a:ext cx="8825658" cy="861420"/>
          </a:xfrm>
        </p:spPr>
        <p:txBody>
          <a:bodyPr>
            <a:noAutofit/>
          </a:bodyPr>
          <a:lstStyle/>
          <a:p>
            <a:r>
              <a:rPr lang="pt-BR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esquerda em uma cidade de direita</a:t>
            </a:r>
            <a:endParaRPr lang="pt-BR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48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355710"/>
            <a:ext cx="10109221" cy="650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76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84218" y="1815737"/>
            <a:ext cx="8974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Vários fatores explicam o padrão de votação da esquerda na Rio do Sul contemporânea, um deles parece ser a votação de 2004.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53606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Rio do Sul: Uma cidade cada vez mais de direita?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68036" y="2840821"/>
            <a:ext cx="11175473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vídeo de hoje:</a:t>
            </a:r>
          </a:p>
          <a:p>
            <a:pPr algn="ctr"/>
            <a:endParaRPr lang="pt-BR" sz="2500" dirty="0"/>
          </a:p>
          <a:p>
            <a:pPr algn="ctr"/>
            <a:r>
              <a:rPr lang="pt-BR" sz="2500" dirty="0" smtClean="0"/>
              <a:t>Esquerda na cidade, tentar verificar eventuais continuidades entre a votação de </a:t>
            </a:r>
            <a:r>
              <a:rPr lang="pt-BR" sz="2500" dirty="0" err="1" smtClean="0"/>
              <a:t>Jaílson</a:t>
            </a:r>
            <a:r>
              <a:rPr lang="pt-BR" sz="2500" dirty="0"/>
              <a:t> </a:t>
            </a:r>
            <a:r>
              <a:rPr lang="pt-BR" sz="2500" dirty="0" smtClean="0"/>
              <a:t>em 2004 e de Jean de Liz em 2020</a:t>
            </a:r>
          </a:p>
          <a:p>
            <a:pPr algn="ctr"/>
            <a:endParaRPr lang="pt-BR" sz="2500" dirty="0"/>
          </a:p>
          <a:p>
            <a:pPr algn="ctr"/>
            <a:r>
              <a:rPr lang="pt-BR" sz="2500" dirty="0" smtClean="0"/>
              <a:t>E a Direita</a:t>
            </a:r>
            <a:r>
              <a:rPr lang="pt-BR" sz="2500" dirty="0"/>
              <a:t>?</a:t>
            </a:r>
            <a:r>
              <a:rPr lang="pt-BR" sz="2500" dirty="0" smtClean="0"/>
              <a:t> Já foi muito destacada em meu site, as indicações constam na descrição do vídeo. 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192288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93646"/>
            <a:ext cx="7552886" cy="661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44" y="744190"/>
            <a:ext cx="10066997" cy="556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Peter‘s Blog :: Open Science Educati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710" y="196128"/>
            <a:ext cx="2143125" cy="214312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837710" y="1083024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Script e dados: descrição do vídeo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515" y="2339253"/>
            <a:ext cx="8244731" cy="451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6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5" y="665812"/>
            <a:ext cx="10066997" cy="5565170"/>
          </a:xfrm>
          <a:prstGeom prst="rect">
            <a:avLst/>
          </a:prstGeom>
        </p:spPr>
      </p:pic>
      <p:cxnSp>
        <p:nvCxnSpPr>
          <p:cNvPr id="4" name="Conector de Seta Reta 3"/>
          <p:cNvCxnSpPr>
            <a:cxnSpLocks noChangeAspect="1"/>
          </p:cNvCxnSpPr>
          <p:nvPr/>
        </p:nvCxnSpPr>
        <p:spPr>
          <a:xfrm flipV="1">
            <a:off x="7385537" y="5247248"/>
            <a:ext cx="1317781" cy="250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Estrela de 4 Pontas 8"/>
          <p:cNvSpPr/>
          <p:nvPr/>
        </p:nvSpPr>
        <p:spPr>
          <a:xfrm>
            <a:off x="8703318" y="4583655"/>
            <a:ext cx="693900" cy="9144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057345" y="4160378"/>
            <a:ext cx="1992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Por que subiu? Outro vídeo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6339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520" y="178343"/>
            <a:ext cx="8935315" cy="643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3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96" y="653143"/>
            <a:ext cx="11158697" cy="583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0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387" y="124908"/>
            <a:ext cx="5479542" cy="216109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084" y="2377441"/>
            <a:ext cx="7044493" cy="427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0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</TotalTime>
  <Words>112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Íon - Sala da Diretoria</vt:lpstr>
      <vt:lpstr>2004-2020: A história eleitoral de Rio do Sul/SC</vt:lpstr>
      <vt:lpstr>Rio do Sul: Uma cidade cada vez mais de direita?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2004-2020: A história eleitoral de Rio do Sul/SC</dc:title>
  <dc:creator>unbehaun gregorio</dc:creator>
  <cp:lastModifiedBy>unbehaun gregorio</cp:lastModifiedBy>
  <cp:revision>5</cp:revision>
  <dcterms:created xsi:type="dcterms:W3CDTF">2022-03-07T20:21:04Z</dcterms:created>
  <dcterms:modified xsi:type="dcterms:W3CDTF">2022-03-07T20:49:42Z</dcterms:modified>
</cp:coreProperties>
</file>